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63" r:id="rId6"/>
    <p:sldId id="275" r:id="rId7"/>
    <p:sldId id="274" r:id="rId8"/>
    <p:sldId id="280" r:id="rId9"/>
    <p:sldId id="269" r:id="rId10"/>
    <p:sldId id="281" r:id="rId11"/>
    <p:sldId id="268" r:id="rId12"/>
  </p:sldIdLst>
  <p:sldSz cx="18288000" cy="10287000"/>
  <p:notesSz cx="6858000" cy="9144000"/>
  <p:defaultTextStyle>
    <a:defPPr>
      <a:defRPr lang="en-US"/>
    </a:defPPr>
    <a:lvl1pPr marL="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8BB58D50-D611-D33D-A28F-360BCEB5CA81}" name="Simona Girončikienė" initials="SG" userId="Simona Girončikienė" providerId="None"/>
  <p188:author id="{61744163-F49A-BBE4-D3A2-8A6092A3271E}" name="Robert Jarvis" initials="RJ" userId="S::rbj@cluedin.com::c2c7c34a-be5d-48bf-8970-794688dd2651" providerId="AD"/>
  <p188:author id="{12749E65-06F5-E724-7399-8377AB1E2332}" name="Humberto de Oliveira" initials="HO" userId="S::hro@cluedin.com::994f6a2b-e437-476f-b3ab-632bd77efca4" providerId="AD"/>
  <p188:author id="{87F85A93-EA85-0435-B3EC-3A8CC7D64526}" name="Bojan Petrovic" initials="BP" userId="S::bpe@cluedin.com::a50f6207-606e-4038-b0f1-15062406cd7b" providerId="AD"/>
  <p188:author id="{A0CD63CA-BCE7-197B-AF65-ED149D75580B}" name="Bojan Petrovic" initials="BP" userId="373e60c939375303" providerId="Windows Live"/>
  <p188:author id="{163A26CB-C8FD-5E63-AF22-6951473D9369}" name="Tim D. Ward" initials="TW" userId="S::tiw@cluedin.com::ab14b30a-6808-4442-b7b6-f6371436fafb" providerId="AD"/>
  <p188:author id="{8595B8E0-B15D-4597-2AFB-5BAAF8FFA532}" name="Humberto de Oliveira" initials="HdO" userId="Humberto de Olivei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F2A2"/>
    <a:srgbClr val="E0EFFF"/>
    <a:srgbClr val="DFEAFD"/>
    <a:srgbClr val="E0EAFF"/>
    <a:srgbClr val="13F097"/>
    <a:srgbClr val="DEE9FB"/>
    <a:srgbClr val="F3F3F2"/>
    <a:srgbClr val="B2B7F2"/>
    <a:srgbClr val="000000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CCEF49-73D9-C3CD-6E30-9D2EA778D9AD}" v="5" dt="2025-05-29T11:40:28.723"/>
    <p1510:client id="{6D3DCBC0-1E46-43F2-A03E-995279D9A41C}" v="20" dt="2025-05-29T11:31:55.5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01" d="100"/>
          <a:sy n="101" d="100"/>
        </p:scale>
        <p:origin x="6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a Girončikienė" userId="3d6fb704-6a66-4091-ae25-e5ddbe4245e5" providerId="ADAL" clId="{9A734193-2B1C-6A44-A3E9-8C581EBEF618}"/>
    <pc:docChg chg="undo custSel addSld delSld modSld">
      <pc:chgData name="Simona Girončikienė" userId="3d6fb704-6a66-4091-ae25-e5ddbe4245e5" providerId="ADAL" clId="{9A734193-2B1C-6A44-A3E9-8C581EBEF618}" dt="2025-05-27T08:10:27.108" v="137"/>
      <pc:docMkLst>
        <pc:docMk/>
      </pc:docMkLst>
      <pc:sldChg chg="addSp delSp modSp mod">
        <pc:chgData name="Simona Girončikienė" userId="3d6fb704-6a66-4091-ae25-e5ddbe4245e5" providerId="ADAL" clId="{9A734193-2B1C-6A44-A3E9-8C581EBEF618}" dt="2025-05-27T07:59:31.473" v="27" actId="1038"/>
        <pc:sldMkLst>
          <pc:docMk/>
          <pc:sldMk cId="4001456586" sldId="266"/>
        </pc:sldMkLst>
      </pc:sldChg>
      <pc:sldChg chg="addSp delSp modSp mod setBg">
        <pc:chgData name="Simona Girončikienė" userId="3d6fb704-6a66-4091-ae25-e5ddbe4245e5" providerId="ADAL" clId="{9A734193-2B1C-6A44-A3E9-8C581EBEF618}" dt="2025-05-27T08:02:01.145" v="53"/>
        <pc:sldMkLst>
          <pc:docMk/>
          <pc:sldMk cId="3620849811" sldId="268"/>
        </pc:sldMkLst>
        <pc:spChg chg="mod">
          <ac:chgData name="Simona Girončikienė" userId="3d6fb704-6a66-4091-ae25-e5ddbe4245e5" providerId="ADAL" clId="{9A734193-2B1C-6A44-A3E9-8C581EBEF618}" dt="2025-05-27T08:01:29.556" v="50" actId="166"/>
          <ac:spMkLst>
            <pc:docMk/>
            <pc:sldMk cId="3620849811" sldId="268"/>
            <ac:spMk id="3" creationId="{90F1DF59-2442-4A4A-2BE4-7B0836292E3E}"/>
          </ac:spMkLst>
        </pc:spChg>
        <pc:spChg chg="mod">
          <ac:chgData name="Simona Girončikienė" userId="3d6fb704-6a66-4091-ae25-e5ddbe4245e5" providerId="ADAL" clId="{9A734193-2B1C-6A44-A3E9-8C581EBEF618}" dt="2025-05-27T08:01:20.174" v="49" actId="1076"/>
          <ac:spMkLst>
            <pc:docMk/>
            <pc:sldMk cId="3620849811" sldId="268"/>
            <ac:spMk id="6" creationId="{CBD1F56D-1908-1F1A-8ABF-A9B4FDA78E45}"/>
          </ac:spMkLst>
        </pc:spChg>
        <pc:spChg chg="mod">
          <ac:chgData name="Simona Girončikienė" userId="3d6fb704-6a66-4091-ae25-e5ddbe4245e5" providerId="ADAL" clId="{9A734193-2B1C-6A44-A3E9-8C581EBEF618}" dt="2025-05-27T08:01:20.174" v="49" actId="1076"/>
          <ac:spMkLst>
            <pc:docMk/>
            <pc:sldMk cId="3620849811" sldId="268"/>
            <ac:spMk id="7" creationId="{ABD97717-C695-C8A4-D547-B468FB4B7A2A}"/>
          </ac:spMkLst>
        </pc:spChg>
        <pc:spChg chg="add mod">
          <ac:chgData name="Simona Girončikienė" userId="3d6fb704-6a66-4091-ae25-e5ddbe4245e5" providerId="ADAL" clId="{9A734193-2B1C-6A44-A3E9-8C581EBEF618}" dt="2025-05-27T08:01:06.744" v="47" actId="167"/>
          <ac:spMkLst>
            <pc:docMk/>
            <pc:sldMk cId="3620849811" sldId="268"/>
            <ac:spMk id="14" creationId="{9D5D4183-FF07-30B9-3613-91611171D914}"/>
          </ac:spMkLst>
        </pc:spChg>
        <pc:spChg chg="mod">
          <ac:chgData name="Simona Girončikienė" userId="3d6fb704-6a66-4091-ae25-e5ddbe4245e5" providerId="ADAL" clId="{9A734193-2B1C-6A44-A3E9-8C581EBEF618}" dt="2025-05-27T08:01:29.556" v="50" actId="166"/>
          <ac:spMkLst>
            <pc:docMk/>
            <pc:sldMk cId="3620849811" sldId="268"/>
            <ac:spMk id="23" creationId="{7F621668-CA3D-187F-EF69-747ECDBF4A69}"/>
          </ac:spMkLst>
        </pc:spChg>
        <pc:spChg chg="mod">
          <ac:chgData name="Simona Girončikienė" userId="3d6fb704-6a66-4091-ae25-e5ddbe4245e5" providerId="ADAL" clId="{9A734193-2B1C-6A44-A3E9-8C581EBEF618}" dt="2025-05-27T08:01:29.556" v="50" actId="166"/>
          <ac:spMkLst>
            <pc:docMk/>
            <pc:sldMk cId="3620849811" sldId="268"/>
            <ac:spMk id="24" creationId="{EC65B3FF-8DEF-8168-1139-E6282600D692}"/>
          </ac:spMkLst>
        </pc:spChg>
        <pc:spChg chg="mod">
          <ac:chgData name="Simona Girončikienė" userId="3d6fb704-6a66-4091-ae25-e5ddbe4245e5" providerId="ADAL" clId="{9A734193-2B1C-6A44-A3E9-8C581EBEF618}" dt="2025-05-27T08:01:29.556" v="50" actId="166"/>
          <ac:spMkLst>
            <pc:docMk/>
            <pc:sldMk cId="3620849811" sldId="268"/>
            <ac:spMk id="25" creationId="{7491743E-251D-F640-2AFB-392DE073CF27}"/>
          </ac:spMkLst>
        </pc:spChg>
        <pc:grpChg chg="mod">
          <ac:chgData name="Simona Girončikienė" userId="3d6fb704-6a66-4091-ae25-e5ddbe4245e5" providerId="ADAL" clId="{9A734193-2B1C-6A44-A3E9-8C581EBEF618}" dt="2025-05-27T08:01:20.174" v="49" actId="1076"/>
          <ac:grpSpMkLst>
            <pc:docMk/>
            <pc:sldMk cId="3620849811" sldId="268"/>
            <ac:grpSpMk id="8" creationId="{FDEED561-DD70-8641-7D67-ABFB3191C9A5}"/>
          </ac:grpSpMkLst>
        </pc:grpChg>
        <pc:picChg chg="add mod modCrop">
          <ac:chgData name="Simona Girončikienė" userId="3d6fb704-6a66-4091-ae25-e5ddbe4245e5" providerId="ADAL" clId="{9A734193-2B1C-6A44-A3E9-8C581EBEF618}" dt="2025-05-27T08:00:42.574" v="42" actId="14100"/>
          <ac:picMkLst>
            <pc:docMk/>
            <pc:sldMk cId="3620849811" sldId="268"/>
            <ac:picMk id="13" creationId="{4E0BD4BF-920C-13E7-D917-3D43DA1FF983}"/>
          </ac:picMkLst>
        </pc:picChg>
        <pc:picChg chg="mod">
          <ac:chgData name="Simona Girončikienė" userId="3d6fb704-6a66-4091-ae25-e5ddbe4245e5" providerId="ADAL" clId="{9A734193-2B1C-6A44-A3E9-8C581EBEF618}" dt="2025-05-27T08:01:29.556" v="50" actId="166"/>
          <ac:picMkLst>
            <pc:docMk/>
            <pc:sldMk cId="3620849811" sldId="268"/>
            <ac:picMk id="27" creationId="{F5DF31FC-A354-0BF5-4EBE-F761F184F8C8}"/>
          </ac:picMkLst>
        </pc:picChg>
        <pc:picChg chg="mod">
          <ac:chgData name="Simona Girončikienė" userId="3d6fb704-6a66-4091-ae25-e5ddbe4245e5" providerId="ADAL" clId="{9A734193-2B1C-6A44-A3E9-8C581EBEF618}" dt="2025-05-27T08:01:29.556" v="50" actId="166"/>
          <ac:picMkLst>
            <pc:docMk/>
            <pc:sldMk cId="3620849811" sldId="268"/>
            <ac:picMk id="29" creationId="{62354DC0-9A7C-7339-01FD-1360D1FB5595}"/>
          </ac:picMkLst>
        </pc:picChg>
      </pc:sldChg>
      <pc:sldChg chg="addSp modSp mod">
        <pc:chgData name="Simona Girončikienė" userId="3d6fb704-6a66-4091-ae25-e5ddbe4245e5" providerId="ADAL" clId="{9A734193-2B1C-6A44-A3E9-8C581EBEF618}" dt="2025-05-27T08:10:23.083" v="136" actId="1076"/>
        <pc:sldMkLst>
          <pc:docMk/>
          <pc:sldMk cId="3178307877" sldId="272"/>
        </pc:sldMkLst>
      </pc:sldChg>
      <pc:sldChg chg="del">
        <pc:chgData name="Simona Girončikienė" userId="3d6fb704-6a66-4091-ae25-e5ddbe4245e5" providerId="ADAL" clId="{9A734193-2B1C-6A44-A3E9-8C581EBEF618}" dt="2025-05-27T08:09:34.945" v="131" actId="2696"/>
        <pc:sldMkLst>
          <pc:docMk/>
          <pc:sldMk cId="2781106547" sldId="273"/>
        </pc:sldMkLst>
      </pc:sldChg>
      <pc:sldChg chg="modSp mod setBg">
        <pc:chgData name="Simona Girončikienė" userId="3d6fb704-6a66-4091-ae25-e5ddbe4245e5" providerId="ADAL" clId="{9A734193-2B1C-6A44-A3E9-8C581EBEF618}" dt="2025-05-27T07:54:41.269" v="9"/>
        <pc:sldMkLst>
          <pc:docMk/>
          <pc:sldMk cId="4058737874" sldId="274"/>
        </pc:sldMkLst>
      </pc:sldChg>
      <pc:sldChg chg="addSp delSp modSp add mod">
        <pc:chgData name="Simona Girončikienė" userId="3d6fb704-6a66-4091-ae25-e5ddbe4245e5" providerId="ADAL" clId="{9A734193-2B1C-6A44-A3E9-8C581EBEF618}" dt="2025-05-27T08:10:27.108" v="137"/>
        <pc:sldMkLst>
          <pc:docMk/>
          <pc:sldMk cId="2111934303" sldId="275"/>
        </pc:sldMkLst>
      </pc:sldChg>
    </pc:docChg>
  </pc:docChgLst>
  <pc:docChgLst>
    <pc:chgData name="Solomiia Snihur" userId="c01b4c12-4619-41be-8dd6-ae95e4c328bc" providerId="ADAL" clId="{6D3DCBC0-1E46-43F2-A03E-995279D9A41C}"/>
    <pc:docChg chg="undo custSel addSld delSld modSld sldOrd">
      <pc:chgData name="Solomiia Snihur" userId="c01b4c12-4619-41be-8dd6-ae95e4c328bc" providerId="ADAL" clId="{6D3DCBC0-1E46-43F2-A03E-995279D9A41C}" dt="2025-05-29T11:49:51.570" v="1818" actId="1037"/>
      <pc:docMkLst>
        <pc:docMk/>
      </pc:docMkLst>
      <pc:sldChg chg="modSp mod">
        <pc:chgData name="Solomiia Snihur" userId="c01b4c12-4619-41be-8dd6-ae95e4c328bc" providerId="ADAL" clId="{6D3DCBC0-1E46-43F2-A03E-995279D9A41C}" dt="2025-05-29T11:02:29.526" v="1585" actId="20577"/>
        <pc:sldMkLst>
          <pc:docMk/>
          <pc:sldMk cId="2337417473" sldId="256"/>
        </pc:sldMkLst>
        <pc:spChg chg="mod">
          <ac:chgData name="Solomiia Snihur" userId="c01b4c12-4619-41be-8dd6-ae95e4c328bc" providerId="ADAL" clId="{6D3DCBC0-1E46-43F2-A03E-995279D9A41C}" dt="2025-05-29T11:02:29.526" v="1585" actId="20577"/>
          <ac:spMkLst>
            <pc:docMk/>
            <pc:sldMk cId="2337417473" sldId="256"/>
            <ac:spMk id="2" creationId="{9FF0AF94-6B72-AB85-DA67-46298212270A}"/>
          </ac:spMkLst>
        </pc:spChg>
        <pc:spChg chg="mod">
          <ac:chgData name="Solomiia Snihur" userId="c01b4c12-4619-41be-8dd6-ae95e4c328bc" providerId="ADAL" clId="{6D3DCBC0-1E46-43F2-A03E-995279D9A41C}" dt="2025-05-29T10:25:00.365" v="28" actId="20577"/>
          <ac:spMkLst>
            <pc:docMk/>
            <pc:sldMk cId="2337417473" sldId="256"/>
            <ac:spMk id="3" creationId="{0F88AF67-1D6F-59BF-B02F-E02ED00920FC}"/>
          </ac:spMkLst>
        </pc:spChg>
      </pc:sldChg>
      <pc:sldChg chg="modSp mod">
        <pc:chgData name="Solomiia Snihur" userId="c01b4c12-4619-41be-8dd6-ae95e4c328bc" providerId="ADAL" clId="{6D3DCBC0-1E46-43F2-A03E-995279D9A41C}" dt="2025-05-29T11:02:55.931" v="1603" actId="20577"/>
        <pc:sldMkLst>
          <pc:docMk/>
          <pc:sldMk cId="2679743736" sldId="263"/>
        </pc:sldMkLst>
        <pc:spChg chg="mod">
          <ac:chgData name="Solomiia Snihur" userId="c01b4c12-4619-41be-8dd6-ae95e4c328bc" providerId="ADAL" clId="{6D3DCBC0-1E46-43F2-A03E-995279D9A41C}" dt="2025-05-29T10:25:24.794" v="74" actId="20577"/>
          <ac:spMkLst>
            <pc:docMk/>
            <pc:sldMk cId="2679743736" sldId="263"/>
            <ac:spMk id="10" creationId="{4D2D2AAF-947C-8B8A-79A3-570FB4C4790B}"/>
          </ac:spMkLst>
        </pc:spChg>
        <pc:spChg chg="mod">
          <ac:chgData name="Solomiia Snihur" userId="c01b4c12-4619-41be-8dd6-ae95e4c328bc" providerId="ADAL" clId="{6D3DCBC0-1E46-43F2-A03E-995279D9A41C}" dt="2025-05-29T11:02:49.231" v="1597" actId="20577"/>
          <ac:spMkLst>
            <pc:docMk/>
            <pc:sldMk cId="2679743736" sldId="263"/>
            <ac:spMk id="11" creationId="{54FD894A-19D0-2225-B4C5-0F9F40B4A291}"/>
          </ac:spMkLst>
        </pc:spChg>
        <pc:spChg chg="mod">
          <ac:chgData name="Solomiia Snihur" userId="c01b4c12-4619-41be-8dd6-ae95e4c328bc" providerId="ADAL" clId="{6D3DCBC0-1E46-43F2-A03E-995279D9A41C}" dt="2025-05-29T10:28:26.646" v="198" actId="14100"/>
          <ac:spMkLst>
            <pc:docMk/>
            <pc:sldMk cId="2679743736" sldId="263"/>
            <ac:spMk id="12" creationId="{A2E86321-567D-23DA-0AAA-64A8D80CC8D6}"/>
          </ac:spMkLst>
        </pc:spChg>
        <pc:spChg chg="mod">
          <ac:chgData name="Solomiia Snihur" userId="c01b4c12-4619-41be-8dd6-ae95e4c328bc" providerId="ADAL" clId="{6D3DCBC0-1E46-43F2-A03E-995279D9A41C}" dt="2025-05-29T11:02:55.931" v="1603" actId="20577"/>
          <ac:spMkLst>
            <pc:docMk/>
            <pc:sldMk cId="2679743736" sldId="263"/>
            <ac:spMk id="14" creationId="{D59691D2-E896-AE79-5987-A3D5F9C60DBF}"/>
          </ac:spMkLst>
        </pc:spChg>
      </pc:sldChg>
      <pc:sldChg chg="del">
        <pc:chgData name="Solomiia Snihur" userId="c01b4c12-4619-41be-8dd6-ae95e4c328bc" providerId="ADAL" clId="{6D3DCBC0-1E46-43F2-A03E-995279D9A41C}" dt="2025-05-29T11:07:10.073" v="1608" actId="47"/>
        <pc:sldMkLst>
          <pc:docMk/>
          <pc:sldMk cId="4001456586" sldId="266"/>
        </pc:sldMkLst>
      </pc:sldChg>
      <pc:sldChg chg="addSp delSp modSp mod ord">
        <pc:chgData name="Solomiia Snihur" userId="c01b4c12-4619-41be-8dd6-ae95e4c328bc" providerId="ADAL" clId="{6D3DCBC0-1E46-43F2-A03E-995279D9A41C}" dt="2025-05-29T11:49:27.799" v="1810" actId="20577"/>
        <pc:sldMkLst>
          <pc:docMk/>
          <pc:sldMk cId="3620849811" sldId="268"/>
        </pc:sldMkLst>
        <pc:spChg chg="mod">
          <ac:chgData name="Solomiia Snihur" userId="c01b4c12-4619-41be-8dd6-ae95e4c328bc" providerId="ADAL" clId="{6D3DCBC0-1E46-43F2-A03E-995279D9A41C}" dt="2025-05-29T11:49:27.799" v="1810" actId="20577"/>
          <ac:spMkLst>
            <pc:docMk/>
            <pc:sldMk cId="3620849811" sldId="268"/>
            <ac:spMk id="3" creationId="{90F1DF59-2442-4A4A-2BE4-7B0836292E3E}"/>
          </ac:spMkLst>
        </pc:spChg>
        <pc:spChg chg="mod">
          <ac:chgData name="Solomiia Snihur" userId="c01b4c12-4619-41be-8dd6-ae95e4c328bc" providerId="ADAL" clId="{6D3DCBC0-1E46-43F2-A03E-995279D9A41C}" dt="2025-05-29T11:01:56.308" v="1580" actId="20577"/>
          <ac:spMkLst>
            <pc:docMk/>
            <pc:sldMk cId="3620849811" sldId="268"/>
            <ac:spMk id="23" creationId="{7F621668-CA3D-187F-EF69-747ECDBF4A69}"/>
          </ac:spMkLst>
        </pc:spChg>
        <pc:picChg chg="add del mod">
          <ac:chgData name="Solomiia Snihur" userId="c01b4c12-4619-41be-8dd6-ae95e4c328bc" providerId="ADAL" clId="{6D3DCBC0-1E46-43F2-A03E-995279D9A41C}" dt="2025-05-29T11:18:39.147" v="1650" actId="478"/>
          <ac:picMkLst>
            <pc:docMk/>
            <pc:sldMk cId="3620849811" sldId="268"/>
            <ac:picMk id="5" creationId="{96484A01-D30B-D519-7F5F-8C9F9762C594}"/>
          </ac:picMkLst>
        </pc:picChg>
        <pc:picChg chg="mod">
          <ac:chgData name="Solomiia Snihur" userId="c01b4c12-4619-41be-8dd6-ae95e4c328bc" providerId="ADAL" clId="{6D3DCBC0-1E46-43F2-A03E-995279D9A41C}" dt="2025-05-29T11:19:00.047" v="1657" actId="14826"/>
          <ac:picMkLst>
            <pc:docMk/>
            <pc:sldMk cId="3620849811" sldId="268"/>
            <ac:picMk id="13" creationId="{4E0BD4BF-920C-13E7-D917-3D43DA1FF983}"/>
          </ac:picMkLst>
        </pc:picChg>
        <pc:picChg chg="add del mod">
          <ac:chgData name="Solomiia Snihur" userId="c01b4c12-4619-41be-8dd6-ae95e4c328bc" providerId="ADAL" clId="{6D3DCBC0-1E46-43F2-A03E-995279D9A41C}" dt="2025-05-29T11:19:01.502" v="1658" actId="478"/>
          <ac:picMkLst>
            <pc:docMk/>
            <pc:sldMk cId="3620849811" sldId="268"/>
            <ac:picMk id="16" creationId="{CDF44762-797A-C298-3384-7625A70EB426}"/>
          </ac:picMkLst>
        </pc:picChg>
      </pc:sldChg>
      <pc:sldChg chg="modSp mod ord">
        <pc:chgData name="Solomiia Snihur" userId="c01b4c12-4619-41be-8dd6-ae95e4c328bc" providerId="ADAL" clId="{6D3DCBC0-1E46-43F2-A03E-995279D9A41C}" dt="2025-05-29T10:52:57.178" v="797" actId="27636"/>
        <pc:sldMkLst>
          <pc:docMk/>
          <pc:sldMk cId="37084096" sldId="269"/>
        </pc:sldMkLst>
        <pc:spChg chg="mod">
          <ac:chgData name="Solomiia Snihur" userId="c01b4c12-4619-41be-8dd6-ae95e4c328bc" providerId="ADAL" clId="{6D3DCBC0-1E46-43F2-A03E-995279D9A41C}" dt="2025-05-29T10:52:57.178" v="797" actId="27636"/>
          <ac:spMkLst>
            <pc:docMk/>
            <pc:sldMk cId="37084096" sldId="269"/>
            <ac:spMk id="6" creationId="{C25F3B98-A492-145C-CA32-98C2E5957513}"/>
          </ac:spMkLst>
        </pc:spChg>
      </pc:sldChg>
      <pc:sldChg chg="addSp delSp modSp del mod ord">
        <pc:chgData name="Solomiia Snihur" userId="c01b4c12-4619-41be-8dd6-ae95e4c328bc" providerId="ADAL" clId="{6D3DCBC0-1E46-43F2-A03E-995279D9A41C}" dt="2025-05-29T11:01:17.327" v="1544" actId="47"/>
        <pc:sldMkLst>
          <pc:docMk/>
          <pc:sldMk cId="920675125" sldId="270"/>
        </pc:sldMkLst>
        <pc:spChg chg="mod">
          <ac:chgData name="Solomiia Snihur" userId="c01b4c12-4619-41be-8dd6-ae95e4c328bc" providerId="ADAL" clId="{6D3DCBC0-1E46-43F2-A03E-995279D9A41C}" dt="2025-05-29T10:58:21.713" v="1180" actId="14100"/>
          <ac:spMkLst>
            <pc:docMk/>
            <pc:sldMk cId="920675125" sldId="270"/>
            <ac:spMk id="17" creationId="{BBA32F04-92C0-29E8-DC93-EEEEA24A4112}"/>
          </ac:spMkLst>
        </pc:spChg>
        <pc:spChg chg="mod">
          <ac:chgData name="Solomiia Snihur" userId="c01b4c12-4619-41be-8dd6-ae95e4c328bc" providerId="ADAL" clId="{6D3DCBC0-1E46-43F2-A03E-995279D9A41C}" dt="2025-05-29T10:59:17.635" v="1183" actId="1076"/>
          <ac:spMkLst>
            <pc:docMk/>
            <pc:sldMk cId="920675125" sldId="270"/>
            <ac:spMk id="19" creationId="{24F0D8A5-AF5C-EEB6-D5E4-29748933BD71}"/>
          </ac:spMkLst>
        </pc:spChg>
        <pc:spChg chg="add del mod">
          <ac:chgData name="Solomiia Snihur" userId="c01b4c12-4619-41be-8dd6-ae95e4c328bc" providerId="ADAL" clId="{6D3DCBC0-1E46-43F2-A03E-995279D9A41C}" dt="2025-05-29T10:56:59.406" v="1089" actId="20577"/>
          <ac:spMkLst>
            <pc:docMk/>
            <pc:sldMk cId="920675125" sldId="270"/>
            <ac:spMk id="20" creationId="{BA96BE5A-2369-DA98-6C28-BAD57A58F2FF}"/>
          </ac:spMkLst>
        </pc:spChg>
        <pc:spChg chg="del">
          <ac:chgData name="Solomiia Snihur" userId="c01b4c12-4619-41be-8dd6-ae95e4c328bc" providerId="ADAL" clId="{6D3DCBC0-1E46-43F2-A03E-995279D9A41C}" dt="2025-05-29T10:54:37.066" v="1019" actId="478"/>
          <ac:spMkLst>
            <pc:docMk/>
            <pc:sldMk cId="920675125" sldId="270"/>
            <ac:spMk id="21" creationId="{304FA82A-78D9-F247-A554-C3FAF019014A}"/>
          </ac:spMkLst>
        </pc:spChg>
        <pc:grpChg chg="add del">
          <ac:chgData name="Solomiia Snihur" userId="c01b4c12-4619-41be-8dd6-ae95e4c328bc" providerId="ADAL" clId="{6D3DCBC0-1E46-43F2-A03E-995279D9A41C}" dt="2025-05-29T10:54:56.065" v="1034" actId="478"/>
          <ac:grpSpMkLst>
            <pc:docMk/>
            <pc:sldMk cId="920675125" sldId="270"/>
            <ac:grpSpMk id="22" creationId="{7A69C941-6ECA-AFF7-F042-DAE1503E990D}"/>
          </ac:grpSpMkLst>
        </pc:grpChg>
      </pc:sldChg>
      <pc:sldChg chg="del">
        <pc:chgData name="Solomiia Snihur" userId="c01b4c12-4619-41be-8dd6-ae95e4c328bc" providerId="ADAL" clId="{6D3DCBC0-1E46-43F2-A03E-995279D9A41C}" dt="2025-05-29T11:07:13.716" v="1610" actId="47"/>
        <pc:sldMkLst>
          <pc:docMk/>
          <pc:sldMk cId="3178307877" sldId="272"/>
        </pc:sldMkLst>
      </pc:sldChg>
      <pc:sldChg chg="delSp modSp add del mod ord setBg">
        <pc:chgData name="Solomiia Snihur" userId="c01b4c12-4619-41be-8dd6-ae95e4c328bc" providerId="ADAL" clId="{6D3DCBC0-1E46-43F2-A03E-995279D9A41C}" dt="2025-05-29T11:34:23.465" v="1807" actId="20577"/>
        <pc:sldMkLst>
          <pc:docMk/>
          <pc:sldMk cId="4058737874" sldId="274"/>
        </pc:sldMkLst>
        <pc:spChg chg="mod">
          <ac:chgData name="Solomiia Snihur" userId="c01b4c12-4619-41be-8dd6-ae95e4c328bc" providerId="ADAL" clId="{6D3DCBC0-1E46-43F2-A03E-995279D9A41C}" dt="2025-05-29T11:34:23.465" v="1807" actId="20577"/>
          <ac:spMkLst>
            <pc:docMk/>
            <pc:sldMk cId="4058737874" sldId="274"/>
            <ac:spMk id="8" creationId="{BB66E9D2-218A-C293-A189-CA2D11D280EF}"/>
          </ac:spMkLst>
        </pc:spChg>
        <pc:spChg chg="mod">
          <ac:chgData name="Solomiia Snihur" userId="c01b4c12-4619-41be-8dd6-ae95e4c328bc" providerId="ADAL" clId="{6D3DCBC0-1E46-43F2-A03E-995279D9A41C}" dt="2025-05-29T11:28:12.657" v="1775" actId="113"/>
          <ac:spMkLst>
            <pc:docMk/>
            <pc:sldMk cId="4058737874" sldId="274"/>
            <ac:spMk id="9" creationId="{DE016392-9BF5-C7CE-F7E0-331D8F49B014}"/>
          </ac:spMkLst>
        </pc:spChg>
        <pc:spChg chg="del">
          <ac:chgData name="Solomiia Snihur" userId="c01b4c12-4619-41be-8dd6-ae95e4c328bc" providerId="ADAL" clId="{6D3DCBC0-1E46-43F2-A03E-995279D9A41C}" dt="2025-05-29T11:23:09.333" v="1745" actId="478"/>
          <ac:spMkLst>
            <pc:docMk/>
            <pc:sldMk cId="4058737874" sldId="274"/>
            <ac:spMk id="21" creationId="{6FCC81A8-725B-BE49-6FE2-5972E90D1582}"/>
          </ac:spMkLst>
        </pc:spChg>
        <pc:spChg chg="del">
          <ac:chgData name="Solomiia Snihur" userId="c01b4c12-4619-41be-8dd6-ae95e4c328bc" providerId="ADAL" clId="{6D3DCBC0-1E46-43F2-A03E-995279D9A41C}" dt="2025-05-29T11:23:10.854" v="1746" actId="478"/>
          <ac:spMkLst>
            <pc:docMk/>
            <pc:sldMk cId="4058737874" sldId="274"/>
            <ac:spMk id="22" creationId="{307B8768-BF6D-0CA5-BE15-1F5707F4B0B8}"/>
          </ac:spMkLst>
        </pc:spChg>
        <pc:picChg chg="del">
          <ac:chgData name="Solomiia Snihur" userId="c01b4c12-4619-41be-8dd6-ae95e4c328bc" providerId="ADAL" clId="{6D3DCBC0-1E46-43F2-A03E-995279D9A41C}" dt="2025-05-29T11:22:55.283" v="1742" actId="478"/>
          <ac:picMkLst>
            <pc:docMk/>
            <pc:sldMk cId="4058737874" sldId="274"/>
            <ac:picMk id="13" creationId="{C5A5D1E0-C635-24CB-E2EA-373ED4DAC4AF}"/>
          </ac:picMkLst>
        </pc:picChg>
        <pc:picChg chg="del">
          <ac:chgData name="Solomiia Snihur" userId="c01b4c12-4619-41be-8dd6-ae95e4c328bc" providerId="ADAL" clId="{6D3DCBC0-1E46-43F2-A03E-995279D9A41C}" dt="2025-05-29T11:22:55.861" v="1743" actId="478"/>
          <ac:picMkLst>
            <pc:docMk/>
            <pc:sldMk cId="4058737874" sldId="274"/>
            <ac:picMk id="20" creationId="{E1CF333A-487A-2ABA-2891-EF443ED3C63A}"/>
          </ac:picMkLst>
        </pc:picChg>
      </pc:sldChg>
      <pc:sldChg chg="addSp delSp modSp add del mod">
        <pc:chgData name="Solomiia Snihur" userId="c01b4c12-4619-41be-8dd6-ae95e4c328bc" providerId="ADAL" clId="{6D3DCBC0-1E46-43F2-A03E-995279D9A41C}" dt="2025-05-29T11:27:45.975" v="1771" actId="962"/>
        <pc:sldMkLst>
          <pc:docMk/>
          <pc:sldMk cId="2111934303" sldId="275"/>
        </pc:sldMkLst>
        <pc:spChg chg="mod">
          <ac:chgData name="Solomiia Snihur" userId="c01b4c12-4619-41be-8dd6-ae95e4c328bc" providerId="ADAL" clId="{6D3DCBC0-1E46-43F2-A03E-995279D9A41C}" dt="2025-05-29T11:21:58.855" v="1699" actId="1076"/>
          <ac:spMkLst>
            <pc:docMk/>
            <pc:sldMk cId="2111934303" sldId="275"/>
            <ac:spMk id="2" creationId="{11E3EF16-A7A4-1C79-56E3-BA9F4D68729A}"/>
          </ac:spMkLst>
        </pc:spChg>
        <pc:spChg chg="mod">
          <ac:chgData name="Solomiia Snihur" userId="c01b4c12-4619-41be-8dd6-ae95e4c328bc" providerId="ADAL" clId="{6D3DCBC0-1E46-43F2-A03E-995279D9A41C}" dt="2025-05-29T11:21:52.357" v="1698" actId="113"/>
          <ac:spMkLst>
            <pc:docMk/>
            <pc:sldMk cId="2111934303" sldId="275"/>
            <ac:spMk id="9" creationId="{F5497245-0CD1-9C24-5ED7-FC655A1F77BD}"/>
          </ac:spMkLst>
        </pc:spChg>
        <pc:spChg chg="mod">
          <ac:chgData name="Solomiia Snihur" userId="c01b4c12-4619-41be-8dd6-ae95e4c328bc" providerId="ADAL" clId="{6D3DCBC0-1E46-43F2-A03E-995279D9A41C}" dt="2025-05-29T11:27:45.975" v="1771" actId="962"/>
          <ac:spMkLst>
            <pc:docMk/>
            <pc:sldMk cId="2111934303" sldId="275"/>
            <ac:spMk id="16" creationId="{09303505-9EE1-284D-69A4-2639A957CD9D}"/>
          </ac:spMkLst>
        </pc:spChg>
        <pc:picChg chg="add del mod">
          <ac:chgData name="Solomiia Snihur" userId="c01b4c12-4619-41be-8dd6-ae95e4c328bc" providerId="ADAL" clId="{6D3DCBC0-1E46-43F2-A03E-995279D9A41C}" dt="2025-05-29T11:27:36.716" v="1767" actId="478"/>
          <ac:picMkLst>
            <pc:docMk/>
            <pc:sldMk cId="2111934303" sldId="275"/>
            <ac:picMk id="5" creationId="{24ADDE00-7CE8-9043-7D56-5CF764A8E373}"/>
          </ac:picMkLst>
        </pc:picChg>
        <pc:picChg chg="add mod">
          <ac:chgData name="Solomiia Snihur" userId="c01b4c12-4619-41be-8dd6-ae95e4c328bc" providerId="ADAL" clId="{6D3DCBC0-1E46-43F2-A03E-995279D9A41C}" dt="2025-05-29T11:27:45.975" v="1770" actId="27614"/>
          <ac:picMkLst>
            <pc:docMk/>
            <pc:sldMk cId="2111934303" sldId="275"/>
            <ac:picMk id="7" creationId="{714F03BE-55F4-6643-F0DD-6330B51AAD1D}"/>
          </ac:picMkLst>
        </pc:picChg>
        <pc:picChg chg="del">
          <ac:chgData name="Solomiia Snihur" userId="c01b4c12-4619-41be-8dd6-ae95e4c328bc" providerId="ADAL" clId="{6D3DCBC0-1E46-43F2-A03E-995279D9A41C}" dt="2025-05-29T11:26:20.360" v="1765" actId="478"/>
          <ac:picMkLst>
            <pc:docMk/>
            <pc:sldMk cId="2111934303" sldId="275"/>
            <ac:picMk id="18" creationId="{57EE74EC-3A0D-A8AE-946B-C287822B3F41}"/>
          </ac:picMkLst>
        </pc:picChg>
      </pc:sldChg>
      <pc:sldChg chg="add del">
        <pc:chgData name="Solomiia Snihur" userId="c01b4c12-4619-41be-8dd6-ae95e4c328bc" providerId="ADAL" clId="{6D3DCBC0-1E46-43F2-A03E-995279D9A41C}" dt="2025-05-29T11:07:07.674" v="1607" actId="47"/>
        <pc:sldMkLst>
          <pc:docMk/>
          <pc:sldMk cId="2422488044" sldId="276"/>
        </pc:sldMkLst>
      </pc:sldChg>
      <pc:sldChg chg="addSp delSp modSp new del mod modClrScheme chgLayout">
        <pc:chgData name="Solomiia Snihur" userId="c01b4c12-4619-41be-8dd6-ae95e4c328bc" providerId="ADAL" clId="{6D3DCBC0-1E46-43F2-A03E-995279D9A41C}" dt="2025-05-29T11:24:20.811" v="1759" actId="47"/>
        <pc:sldMkLst>
          <pc:docMk/>
          <pc:sldMk cId="1125303224" sldId="277"/>
        </pc:sldMkLst>
        <pc:spChg chg="del mod ord">
          <ac:chgData name="Solomiia Snihur" userId="c01b4c12-4619-41be-8dd6-ae95e4c328bc" providerId="ADAL" clId="{6D3DCBC0-1E46-43F2-A03E-995279D9A41C}" dt="2025-05-29T10:29:15.745" v="215" actId="700"/>
          <ac:spMkLst>
            <pc:docMk/>
            <pc:sldMk cId="1125303224" sldId="277"/>
            <ac:spMk id="2" creationId="{13731411-6D57-7554-78DE-A4B049133972}"/>
          </ac:spMkLst>
        </pc:spChg>
        <pc:spChg chg="del">
          <ac:chgData name="Solomiia Snihur" userId="c01b4c12-4619-41be-8dd6-ae95e4c328bc" providerId="ADAL" clId="{6D3DCBC0-1E46-43F2-A03E-995279D9A41C}" dt="2025-05-29T10:29:15.745" v="215" actId="700"/>
          <ac:spMkLst>
            <pc:docMk/>
            <pc:sldMk cId="1125303224" sldId="277"/>
            <ac:spMk id="3" creationId="{34F6B3A2-3759-C846-FDCC-B66D209D3BFD}"/>
          </ac:spMkLst>
        </pc:spChg>
        <pc:spChg chg="del">
          <ac:chgData name="Solomiia Snihur" userId="c01b4c12-4619-41be-8dd6-ae95e4c328bc" providerId="ADAL" clId="{6D3DCBC0-1E46-43F2-A03E-995279D9A41C}" dt="2025-05-29T10:29:15.745" v="215" actId="700"/>
          <ac:spMkLst>
            <pc:docMk/>
            <pc:sldMk cId="1125303224" sldId="277"/>
            <ac:spMk id="4" creationId="{9C6D12FB-0C86-4460-5717-5F8FF84114A8}"/>
          </ac:spMkLst>
        </pc:spChg>
        <pc:spChg chg="del">
          <ac:chgData name="Solomiia Snihur" userId="c01b4c12-4619-41be-8dd6-ae95e4c328bc" providerId="ADAL" clId="{6D3DCBC0-1E46-43F2-A03E-995279D9A41C}" dt="2025-05-29T10:29:15.745" v="215" actId="700"/>
          <ac:spMkLst>
            <pc:docMk/>
            <pc:sldMk cId="1125303224" sldId="277"/>
            <ac:spMk id="5" creationId="{FB51F454-90C8-A975-819B-3EA80A32E0EA}"/>
          </ac:spMkLst>
        </pc:spChg>
        <pc:spChg chg="del">
          <ac:chgData name="Solomiia Snihur" userId="c01b4c12-4619-41be-8dd6-ae95e4c328bc" providerId="ADAL" clId="{6D3DCBC0-1E46-43F2-A03E-995279D9A41C}" dt="2025-05-29T10:29:15.745" v="215" actId="700"/>
          <ac:spMkLst>
            <pc:docMk/>
            <pc:sldMk cId="1125303224" sldId="277"/>
            <ac:spMk id="6" creationId="{D066749D-D2F2-2F43-5270-21D3DCDB739F}"/>
          </ac:spMkLst>
        </pc:spChg>
        <pc:spChg chg="del">
          <ac:chgData name="Solomiia Snihur" userId="c01b4c12-4619-41be-8dd6-ae95e4c328bc" providerId="ADAL" clId="{6D3DCBC0-1E46-43F2-A03E-995279D9A41C}" dt="2025-05-29T10:29:15.745" v="215" actId="700"/>
          <ac:spMkLst>
            <pc:docMk/>
            <pc:sldMk cId="1125303224" sldId="277"/>
            <ac:spMk id="7" creationId="{E36F5330-A3E8-366C-9015-6CD59B9B5045}"/>
          </ac:spMkLst>
        </pc:spChg>
        <pc:spChg chg="add mod ord">
          <ac:chgData name="Solomiia Snihur" userId="c01b4c12-4619-41be-8dd6-ae95e4c328bc" providerId="ADAL" clId="{6D3DCBC0-1E46-43F2-A03E-995279D9A41C}" dt="2025-05-29T10:29:23.324" v="247" actId="20577"/>
          <ac:spMkLst>
            <pc:docMk/>
            <pc:sldMk cId="1125303224" sldId="277"/>
            <ac:spMk id="8" creationId="{54FCA903-7012-1723-C4DE-9A8DFFC8A1F0}"/>
          </ac:spMkLst>
        </pc:spChg>
        <pc:spChg chg="add mod ord">
          <ac:chgData name="Solomiia Snihur" userId="c01b4c12-4619-41be-8dd6-ae95e4c328bc" providerId="ADAL" clId="{6D3DCBC0-1E46-43F2-A03E-995279D9A41C}" dt="2025-05-29T10:30:49.730" v="306" actId="6549"/>
          <ac:spMkLst>
            <pc:docMk/>
            <pc:sldMk cId="1125303224" sldId="277"/>
            <ac:spMk id="9" creationId="{7123D1FD-DE63-3E48-CA4F-8D149D0575D2}"/>
          </ac:spMkLst>
        </pc:spChg>
      </pc:sldChg>
      <pc:sldChg chg="modSp new del mod">
        <pc:chgData name="Solomiia Snihur" userId="c01b4c12-4619-41be-8dd6-ae95e4c328bc" providerId="ADAL" clId="{6D3DCBC0-1E46-43F2-A03E-995279D9A41C}" dt="2025-05-29T11:24:22.257" v="1760" actId="47"/>
        <pc:sldMkLst>
          <pc:docMk/>
          <pc:sldMk cId="3034088540" sldId="278"/>
        </pc:sldMkLst>
        <pc:spChg chg="mod">
          <ac:chgData name="Solomiia Snihur" userId="c01b4c12-4619-41be-8dd6-ae95e4c328bc" providerId="ADAL" clId="{6D3DCBC0-1E46-43F2-A03E-995279D9A41C}" dt="2025-05-29T10:31:36.874" v="345" actId="20577"/>
          <ac:spMkLst>
            <pc:docMk/>
            <pc:sldMk cId="3034088540" sldId="278"/>
            <ac:spMk id="2" creationId="{71FAA7E2-1A94-8345-1C02-2A10204BE306}"/>
          </ac:spMkLst>
        </pc:spChg>
        <pc:spChg chg="mod">
          <ac:chgData name="Solomiia Snihur" userId="c01b4c12-4619-41be-8dd6-ae95e4c328bc" providerId="ADAL" clId="{6D3DCBC0-1E46-43F2-A03E-995279D9A41C}" dt="2025-05-29T10:32:31.139" v="362" actId="12"/>
          <ac:spMkLst>
            <pc:docMk/>
            <pc:sldMk cId="3034088540" sldId="278"/>
            <ac:spMk id="3" creationId="{4637300E-2347-6DA5-37D6-9B686D6A0501}"/>
          </ac:spMkLst>
        </pc:spChg>
      </pc:sldChg>
      <pc:sldChg chg="modSp add del mod ord">
        <pc:chgData name="Solomiia Snihur" userId="c01b4c12-4619-41be-8dd6-ae95e4c328bc" providerId="ADAL" clId="{6D3DCBC0-1E46-43F2-A03E-995279D9A41C}" dt="2025-05-29T10:33:55.458" v="400" actId="47"/>
        <pc:sldMkLst>
          <pc:docMk/>
          <pc:sldMk cId="2515717055" sldId="279"/>
        </pc:sldMkLst>
        <pc:spChg chg="mod">
          <ac:chgData name="Solomiia Snihur" userId="c01b4c12-4619-41be-8dd6-ae95e4c328bc" providerId="ADAL" clId="{6D3DCBC0-1E46-43F2-A03E-995279D9A41C}" dt="2025-05-29T10:32:57.499" v="398" actId="20577"/>
          <ac:spMkLst>
            <pc:docMk/>
            <pc:sldMk cId="2515717055" sldId="279"/>
            <ac:spMk id="7" creationId="{4DF3DB69-B5E1-14AC-EBC8-4C1C23D99660}"/>
          </ac:spMkLst>
        </pc:spChg>
      </pc:sldChg>
      <pc:sldChg chg="addSp delSp modSp add mod">
        <pc:chgData name="Solomiia Snihur" userId="c01b4c12-4619-41be-8dd6-ae95e4c328bc" providerId="ADAL" clId="{6D3DCBC0-1E46-43F2-A03E-995279D9A41C}" dt="2025-05-29T11:49:51.570" v="1818" actId="1037"/>
        <pc:sldMkLst>
          <pc:docMk/>
          <pc:sldMk cId="4134993078" sldId="280"/>
        </pc:sldMkLst>
        <pc:spChg chg="mod">
          <ac:chgData name="Solomiia Snihur" userId="c01b4c12-4619-41be-8dd6-ae95e4c328bc" providerId="ADAL" clId="{6D3DCBC0-1E46-43F2-A03E-995279D9A41C}" dt="2025-05-29T11:33:39.593" v="1805" actId="1076"/>
          <ac:spMkLst>
            <pc:docMk/>
            <pc:sldMk cId="4134993078" sldId="280"/>
            <ac:spMk id="2" creationId="{57A01E9B-B883-44C0-EA28-73B146BAF313}"/>
          </ac:spMkLst>
        </pc:spChg>
        <pc:spChg chg="mod">
          <ac:chgData name="Solomiia Snihur" userId="c01b4c12-4619-41be-8dd6-ae95e4c328bc" providerId="ADAL" clId="{6D3DCBC0-1E46-43F2-A03E-995279D9A41C}" dt="2025-05-29T10:43:08.925" v="627" actId="20577"/>
          <ac:spMkLst>
            <pc:docMk/>
            <pc:sldMk cId="4134993078" sldId="280"/>
            <ac:spMk id="3" creationId="{00C12965-5E0D-12F4-5810-F6D4E813E501}"/>
          </ac:spMkLst>
        </pc:spChg>
        <pc:spChg chg="mod">
          <ac:chgData name="Solomiia Snihur" userId="c01b4c12-4619-41be-8dd6-ae95e4c328bc" providerId="ADAL" clId="{6D3DCBC0-1E46-43F2-A03E-995279D9A41C}" dt="2025-05-29T10:52:25.623" v="748" actId="6549"/>
          <ac:spMkLst>
            <pc:docMk/>
            <pc:sldMk cId="4134993078" sldId="280"/>
            <ac:spMk id="5" creationId="{3F386F4B-9847-7814-2CFA-0808B049ABA2}"/>
          </ac:spMkLst>
        </pc:spChg>
        <pc:spChg chg="mod ord">
          <ac:chgData name="Solomiia Snihur" userId="c01b4c12-4619-41be-8dd6-ae95e4c328bc" providerId="ADAL" clId="{6D3DCBC0-1E46-43F2-A03E-995279D9A41C}" dt="2025-05-29T11:16:03.742" v="1641" actId="1076"/>
          <ac:spMkLst>
            <pc:docMk/>
            <pc:sldMk cId="4134993078" sldId="280"/>
            <ac:spMk id="6" creationId="{FF06D135-D837-7577-C6FB-CE0E64C91D7A}"/>
          </ac:spMkLst>
        </pc:spChg>
        <pc:spChg chg="mod ord">
          <ac:chgData name="Solomiia Snihur" userId="c01b4c12-4619-41be-8dd6-ae95e4c328bc" providerId="ADAL" clId="{6D3DCBC0-1E46-43F2-A03E-995279D9A41C}" dt="2025-05-29T11:15:57.466" v="1639" actId="166"/>
          <ac:spMkLst>
            <pc:docMk/>
            <pc:sldMk cId="4134993078" sldId="280"/>
            <ac:spMk id="7" creationId="{6104F411-9F02-8256-1461-F533E2453443}"/>
          </ac:spMkLst>
        </pc:spChg>
        <pc:spChg chg="add mod">
          <ac:chgData name="Solomiia Snihur" userId="c01b4c12-4619-41be-8dd6-ae95e4c328bc" providerId="ADAL" clId="{6D3DCBC0-1E46-43F2-A03E-995279D9A41C}" dt="2025-05-29T10:49:45.106" v="709" actId="20577"/>
          <ac:spMkLst>
            <pc:docMk/>
            <pc:sldMk cId="4134993078" sldId="280"/>
            <ac:spMk id="15" creationId="{AFF8EADA-F635-D557-468B-6FB33789FB0B}"/>
          </ac:spMkLst>
        </pc:spChg>
        <pc:spChg chg="del mod">
          <ac:chgData name="Solomiia Snihur" userId="c01b4c12-4619-41be-8dd6-ae95e4c328bc" providerId="ADAL" clId="{6D3DCBC0-1E46-43F2-A03E-995279D9A41C}" dt="2025-05-29T10:40:13.504" v="509" actId="478"/>
          <ac:spMkLst>
            <pc:docMk/>
            <pc:sldMk cId="4134993078" sldId="280"/>
            <ac:spMk id="18" creationId="{BCF9727A-EE8D-ABDB-8694-DB5874B45515}"/>
          </ac:spMkLst>
        </pc:spChg>
        <pc:spChg chg="mod">
          <ac:chgData name="Solomiia Snihur" userId="c01b4c12-4619-41be-8dd6-ae95e4c328bc" providerId="ADAL" clId="{6D3DCBC0-1E46-43F2-A03E-995279D9A41C}" dt="2025-05-29T10:52:17.671" v="744" actId="1076"/>
          <ac:spMkLst>
            <pc:docMk/>
            <pc:sldMk cId="4134993078" sldId="280"/>
            <ac:spMk id="20" creationId="{677EFD07-83D9-3475-155A-8572FB5A296F}"/>
          </ac:spMkLst>
        </pc:spChg>
        <pc:spChg chg="mod">
          <ac:chgData name="Solomiia Snihur" userId="c01b4c12-4619-41be-8dd6-ae95e4c328bc" providerId="ADAL" clId="{6D3DCBC0-1E46-43F2-A03E-995279D9A41C}" dt="2025-05-29T10:52:10.082" v="743" actId="1076"/>
          <ac:spMkLst>
            <pc:docMk/>
            <pc:sldMk cId="4134993078" sldId="280"/>
            <ac:spMk id="22" creationId="{F2492DA0-32EE-6FA5-BA3E-776D48E816D8}"/>
          </ac:spMkLst>
        </pc:spChg>
        <pc:picChg chg="mod">
          <ac:chgData name="Solomiia Snihur" userId="c01b4c12-4619-41be-8dd6-ae95e4c328bc" providerId="ADAL" clId="{6D3DCBC0-1E46-43F2-A03E-995279D9A41C}" dt="2025-05-29T11:49:51.570" v="1818" actId="1037"/>
          <ac:picMkLst>
            <pc:docMk/>
            <pc:sldMk cId="4134993078" sldId="280"/>
            <ac:picMk id="13" creationId="{47CEF2F3-8F0F-F03A-40D8-53574A1033B9}"/>
          </ac:picMkLst>
        </pc:picChg>
        <pc:picChg chg="mod">
          <ac:chgData name="Solomiia Snihur" userId="c01b4c12-4619-41be-8dd6-ae95e4c328bc" providerId="ADAL" clId="{6D3DCBC0-1E46-43F2-A03E-995279D9A41C}" dt="2025-05-29T11:33:20.855" v="1798" actId="1076"/>
          <ac:picMkLst>
            <pc:docMk/>
            <pc:sldMk cId="4134993078" sldId="280"/>
            <ac:picMk id="14" creationId="{7392845F-CA88-444E-A934-640A9C67B26C}"/>
          </ac:picMkLst>
        </pc:picChg>
        <pc:picChg chg="del mod">
          <ac:chgData name="Solomiia Snihur" userId="c01b4c12-4619-41be-8dd6-ae95e4c328bc" providerId="ADAL" clId="{6D3DCBC0-1E46-43F2-A03E-995279D9A41C}" dt="2025-05-29T11:14:05.199" v="1626" actId="478"/>
          <ac:picMkLst>
            <pc:docMk/>
            <pc:sldMk cId="4134993078" sldId="280"/>
            <ac:picMk id="19" creationId="{93B532DA-C268-F9F6-943C-228DE689CF59}"/>
          </ac:picMkLst>
        </pc:picChg>
        <pc:picChg chg="mod">
          <ac:chgData name="Solomiia Snihur" userId="c01b4c12-4619-41be-8dd6-ae95e4c328bc" providerId="ADAL" clId="{6D3DCBC0-1E46-43F2-A03E-995279D9A41C}" dt="2025-05-29T11:33:12.605" v="1795" actId="1076"/>
          <ac:picMkLst>
            <pc:docMk/>
            <pc:sldMk cId="4134993078" sldId="280"/>
            <ac:picMk id="21" creationId="{B8E83C48-A09E-B338-5216-3059FDF6B5B4}"/>
          </ac:picMkLst>
        </pc:picChg>
        <pc:picChg chg="add del mod">
          <ac:chgData name="Solomiia Snihur" userId="c01b4c12-4619-41be-8dd6-ae95e4c328bc" providerId="ADAL" clId="{6D3DCBC0-1E46-43F2-A03E-995279D9A41C}" dt="2025-05-29T11:13:43.908" v="1619" actId="478"/>
          <ac:picMkLst>
            <pc:docMk/>
            <pc:sldMk cId="4134993078" sldId="280"/>
            <ac:picMk id="26" creationId="{FCA47EF3-7F18-BEB6-5F12-367B3C591C17}"/>
          </ac:picMkLst>
        </pc:picChg>
        <pc:picChg chg="mod">
          <ac:chgData name="Solomiia Snihur" userId="c01b4c12-4619-41be-8dd6-ae95e4c328bc" providerId="ADAL" clId="{6D3DCBC0-1E46-43F2-A03E-995279D9A41C}" dt="2025-05-29T11:33:31.450" v="1801" actId="1076"/>
          <ac:picMkLst>
            <pc:docMk/>
            <pc:sldMk cId="4134993078" sldId="280"/>
            <ac:picMk id="28" creationId="{2DCC7748-0339-FB97-218E-78EAACBD7FCF}"/>
          </ac:picMkLst>
        </pc:picChg>
        <pc:picChg chg="add mod ord">
          <ac:chgData name="Solomiia Snihur" userId="c01b4c12-4619-41be-8dd6-ae95e4c328bc" providerId="ADAL" clId="{6D3DCBC0-1E46-43F2-A03E-995279D9A41C}" dt="2025-05-29T11:16:12.979" v="1642" actId="1076"/>
          <ac:picMkLst>
            <pc:docMk/>
            <pc:sldMk cId="4134993078" sldId="280"/>
            <ac:picMk id="29" creationId="{44D39AB4-E8CB-B793-F2E4-9E1196C88F74}"/>
          </ac:picMkLst>
        </pc:picChg>
      </pc:sldChg>
      <pc:sldChg chg="modSp add mod">
        <pc:chgData name="Solomiia Snihur" userId="c01b4c12-4619-41be-8dd6-ae95e4c328bc" providerId="ADAL" clId="{6D3DCBC0-1E46-43F2-A03E-995279D9A41C}" dt="2025-05-29T11:01:13.258" v="1543" actId="20577"/>
        <pc:sldMkLst>
          <pc:docMk/>
          <pc:sldMk cId="1433483649" sldId="281"/>
        </pc:sldMkLst>
        <pc:spChg chg="mod">
          <ac:chgData name="Solomiia Snihur" userId="c01b4c12-4619-41be-8dd6-ae95e4c328bc" providerId="ADAL" clId="{6D3DCBC0-1E46-43F2-A03E-995279D9A41C}" dt="2025-05-29T11:00:30.034" v="1403" actId="20577"/>
          <ac:spMkLst>
            <pc:docMk/>
            <pc:sldMk cId="1433483649" sldId="281"/>
            <ac:spMk id="17" creationId="{BBA32F04-92C0-29E8-DC93-EEEEA24A4112}"/>
          </ac:spMkLst>
        </pc:spChg>
        <pc:spChg chg="mod">
          <ac:chgData name="Solomiia Snihur" userId="c01b4c12-4619-41be-8dd6-ae95e4c328bc" providerId="ADAL" clId="{6D3DCBC0-1E46-43F2-A03E-995279D9A41C}" dt="2025-05-29T11:00:58.647" v="1529" actId="20577"/>
          <ac:spMkLst>
            <pc:docMk/>
            <pc:sldMk cId="1433483649" sldId="281"/>
            <ac:spMk id="19" creationId="{24F0D8A5-AF5C-EEB6-D5E4-29748933BD71}"/>
          </ac:spMkLst>
        </pc:spChg>
        <pc:spChg chg="mod">
          <ac:chgData name="Solomiia Snihur" userId="c01b4c12-4619-41be-8dd6-ae95e4c328bc" providerId="ADAL" clId="{6D3DCBC0-1E46-43F2-A03E-995279D9A41C}" dt="2025-05-29T11:01:13.258" v="1543" actId="20577"/>
          <ac:spMkLst>
            <pc:docMk/>
            <pc:sldMk cId="1433483649" sldId="281"/>
            <ac:spMk id="20" creationId="{BA96BE5A-2369-DA98-6C28-BAD57A58F2FF}"/>
          </ac:spMkLst>
        </pc:spChg>
      </pc:sldChg>
      <pc:sldChg chg="new del">
        <pc:chgData name="Solomiia Snihur" userId="c01b4c12-4619-41be-8dd6-ae95e4c328bc" providerId="ADAL" clId="{6D3DCBC0-1E46-43F2-A03E-995279D9A41C}" dt="2025-05-29T11:22:10.584" v="1700" actId="47"/>
        <pc:sldMkLst>
          <pc:docMk/>
          <pc:sldMk cId="1749239509" sldId="282"/>
        </pc:sldMkLst>
      </pc:sldChg>
      <pc:sldChg chg="new del">
        <pc:chgData name="Solomiia Snihur" userId="c01b4c12-4619-41be-8dd6-ae95e4c328bc" providerId="ADAL" clId="{6D3DCBC0-1E46-43F2-A03E-995279D9A41C}" dt="2025-05-29T11:21:01.728" v="1661" actId="680"/>
        <pc:sldMkLst>
          <pc:docMk/>
          <pc:sldMk cId="2487206217" sldId="283"/>
        </pc:sldMkLst>
      </pc:sldChg>
    </pc:docChg>
  </pc:docChgLst>
  <pc:docChgLst>
    <pc:chgData name="Solomiia Snihur" userId="c01b4c12-4619-41be-8dd6-ae95e4c328bc" providerId="ADAL" clId="{CA67E4A2-0B0E-475D-8814-58D9EACFFC45}"/>
    <pc:docChg chg="custSel addSld modSld">
      <pc:chgData name="Solomiia Snihur" userId="c01b4c12-4619-41be-8dd6-ae95e4c328bc" providerId="ADAL" clId="{CA67E4A2-0B0E-475D-8814-58D9EACFFC45}" dt="2025-05-22T09:33:11.502" v="81" actId="20577"/>
      <pc:docMkLst>
        <pc:docMk/>
      </pc:docMkLst>
      <pc:sldChg chg="modSp mod">
        <pc:chgData name="Solomiia Snihur" userId="c01b4c12-4619-41be-8dd6-ae95e4c328bc" providerId="ADAL" clId="{CA67E4A2-0B0E-475D-8814-58D9EACFFC45}" dt="2025-05-22T09:33:11.502" v="81" actId="20577"/>
        <pc:sldMkLst>
          <pc:docMk/>
          <pc:sldMk cId="1259552539" sldId="264"/>
        </pc:sldMkLst>
      </pc:sldChg>
      <pc:sldChg chg="addSp delSp modSp new mod modClrScheme chgLayout">
        <pc:chgData name="Solomiia Snihur" userId="c01b4c12-4619-41be-8dd6-ae95e4c328bc" providerId="ADAL" clId="{CA67E4A2-0B0E-475D-8814-58D9EACFFC45}" dt="2025-05-22T07:25:56.062" v="72" actId="20577"/>
        <pc:sldMkLst>
          <pc:docMk/>
          <pc:sldMk cId="37084096" sldId="269"/>
        </pc:sldMkLst>
        <pc:spChg chg="mod ord">
          <ac:chgData name="Solomiia Snihur" userId="c01b4c12-4619-41be-8dd6-ae95e4c328bc" providerId="ADAL" clId="{CA67E4A2-0B0E-475D-8814-58D9EACFFC45}" dt="2025-05-22T07:02:08.796" v="1" actId="700"/>
          <ac:spMkLst>
            <pc:docMk/>
            <pc:sldMk cId="37084096" sldId="269"/>
            <ac:spMk id="4" creationId="{8AAE7B15-EDA3-03B0-4B66-806DA64747F8}"/>
          </ac:spMkLst>
        </pc:spChg>
        <pc:spChg chg="add mod ord">
          <ac:chgData name="Solomiia Snihur" userId="c01b4c12-4619-41be-8dd6-ae95e4c328bc" providerId="ADAL" clId="{CA67E4A2-0B0E-475D-8814-58D9EACFFC45}" dt="2025-05-22T07:25:56.062" v="72" actId="20577"/>
          <ac:spMkLst>
            <pc:docMk/>
            <pc:sldMk cId="37084096" sldId="269"/>
            <ac:spMk id="6" creationId="{C25F3B98-A492-145C-CA32-98C2E5957513}"/>
          </ac:spMkLst>
        </pc:spChg>
      </pc:sldChg>
    </pc:docChg>
  </pc:docChgLst>
  <pc:docChgLst>
    <pc:chgData name="Simona Girončikienė" userId="S::sig@cluedin.com::3d6fb704-6a66-4091-ae25-e5ddbe4245e5" providerId="AD" clId="Web-{374BC784-2E16-B90B-A635-5223A73B8E64}"/>
    <pc:docChg chg="modSld">
      <pc:chgData name="Simona Girončikienė" userId="S::sig@cluedin.com::3d6fb704-6a66-4091-ae25-e5ddbe4245e5" providerId="AD" clId="Web-{374BC784-2E16-B90B-A635-5223A73B8E64}" dt="2025-05-22T10:16:25.053" v="13" actId="20577"/>
      <pc:docMkLst>
        <pc:docMk/>
      </pc:docMkLst>
      <pc:sldChg chg="modSp">
        <pc:chgData name="Simona Girončikienė" userId="S::sig@cluedin.com::3d6fb704-6a66-4091-ae25-e5ddbe4245e5" providerId="AD" clId="Web-{374BC784-2E16-B90B-A635-5223A73B8E64}" dt="2025-05-22T09:39:22.661" v="0"/>
        <pc:sldMkLst>
          <pc:docMk/>
          <pc:sldMk cId="1259552539" sldId="264"/>
        </pc:sldMkLst>
      </pc:sldChg>
      <pc:sldChg chg="modSp">
        <pc:chgData name="Simona Girončikienė" userId="S::sig@cluedin.com::3d6fb704-6a66-4091-ae25-e5ddbe4245e5" providerId="AD" clId="Web-{374BC784-2E16-B90B-A635-5223A73B8E64}" dt="2025-05-22T09:49:25.510" v="1" actId="20577"/>
        <pc:sldMkLst>
          <pc:docMk/>
          <pc:sldMk cId="4007434108" sldId="265"/>
        </pc:sldMkLst>
      </pc:sldChg>
      <pc:sldChg chg="modSp">
        <pc:chgData name="Simona Girončikienė" userId="S::sig@cluedin.com::3d6fb704-6a66-4091-ae25-e5ddbe4245e5" providerId="AD" clId="Web-{374BC784-2E16-B90B-A635-5223A73B8E64}" dt="2025-05-22T09:49:34.291" v="2" actId="20577"/>
        <pc:sldMkLst>
          <pc:docMk/>
          <pc:sldMk cId="4001456586" sldId="266"/>
        </pc:sldMkLst>
      </pc:sldChg>
      <pc:sldChg chg="addSp delSp modSp">
        <pc:chgData name="Simona Girončikienė" userId="S::sig@cluedin.com::3d6fb704-6a66-4091-ae25-e5ddbe4245e5" providerId="AD" clId="Web-{374BC784-2E16-B90B-A635-5223A73B8E64}" dt="2025-05-22T10:16:25.053" v="13" actId="20577"/>
        <pc:sldMkLst>
          <pc:docMk/>
          <pc:sldMk cId="37084096" sldId="269"/>
        </pc:sldMkLst>
        <pc:spChg chg="mod">
          <ac:chgData name="Simona Girončikienė" userId="S::sig@cluedin.com::3d6fb704-6a66-4091-ae25-e5ddbe4245e5" providerId="AD" clId="Web-{374BC784-2E16-B90B-A635-5223A73B8E64}" dt="2025-05-22T09:50:51.981" v="3" actId="1076"/>
          <ac:spMkLst>
            <pc:docMk/>
            <pc:sldMk cId="37084096" sldId="269"/>
            <ac:spMk id="4" creationId="{8AAE7B15-EDA3-03B0-4B66-806DA64747F8}"/>
          </ac:spMkLst>
        </pc:spChg>
        <pc:spChg chg="mod">
          <ac:chgData name="Simona Girončikienė" userId="S::sig@cluedin.com::3d6fb704-6a66-4091-ae25-e5ddbe4245e5" providerId="AD" clId="Web-{374BC784-2E16-B90B-A635-5223A73B8E64}" dt="2025-05-22T10:16:25.053" v="13" actId="20577"/>
          <ac:spMkLst>
            <pc:docMk/>
            <pc:sldMk cId="37084096" sldId="269"/>
            <ac:spMk id="6" creationId="{C25F3B98-A492-145C-CA32-98C2E5957513}"/>
          </ac:spMkLst>
        </pc:spChg>
      </pc:sldChg>
    </pc:docChg>
  </pc:docChgLst>
  <pc:docChgLst>
    <pc:chgData name="Simona Girončikienė" userId="3d6fb704-6a66-4091-ae25-e5ddbe4245e5" providerId="ADAL" clId="{19AD4C16-35C0-4F48-8F18-6C1859E1C508}"/>
    <pc:docChg chg="undo custSel addSld delSld modSld sldOrd">
      <pc:chgData name="Simona Girončikienė" userId="3d6fb704-6a66-4091-ae25-e5ddbe4245e5" providerId="ADAL" clId="{19AD4C16-35C0-4F48-8F18-6C1859E1C508}" dt="2025-05-22T12:18:24.201" v="550" actId="14100"/>
      <pc:docMkLst>
        <pc:docMk/>
      </pc:docMkLst>
      <pc:sldChg chg="addSp delSp modSp mod setBg">
        <pc:chgData name="Simona Girončikienė" userId="3d6fb704-6a66-4091-ae25-e5ddbe4245e5" providerId="ADAL" clId="{19AD4C16-35C0-4F48-8F18-6C1859E1C508}" dt="2025-05-22T11:44:38.456" v="523" actId="207"/>
        <pc:sldMkLst>
          <pc:docMk/>
          <pc:sldMk cId="1259552539" sldId="264"/>
        </pc:sldMkLst>
      </pc:sldChg>
      <pc:sldChg chg="addSp delSp modSp mod modClrScheme chgLayout">
        <pc:chgData name="Simona Girončikienė" userId="3d6fb704-6a66-4091-ae25-e5ddbe4245e5" providerId="ADAL" clId="{19AD4C16-35C0-4F48-8F18-6C1859E1C508}" dt="2025-05-22T11:36:46.124" v="420" actId="478"/>
        <pc:sldMkLst>
          <pc:docMk/>
          <pc:sldMk cId="4007434108" sldId="265"/>
        </pc:sldMkLst>
      </pc:sldChg>
      <pc:sldChg chg="addSp delSp modSp mod">
        <pc:chgData name="Simona Girončikienė" userId="3d6fb704-6a66-4091-ae25-e5ddbe4245e5" providerId="ADAL" clId="{19AD4C16-35C0-4F48-8F18-6C1859E1C508}" dt="2025-05-22T11:31:55.014" v="329" actId="14100"/>
        <pc:sldMkLst>
          <pc:docMk/>
          <pc:sldMk cId="4001456586" sldId="266"/>
        </pc:sldMkLst>
      </pc:sldChg>
      <pc:sldChg chg="del">
        <pc:chgData name="Simona Girončikienė" userId="3d6fb704-6a66-4091-ae25-e5ddbe4245e5" providerId="ADAL" clId="{19AD4C16-35C0-4F48-8F18-6C1859E1C508}" dt="2025-05-22T11:33:11.125" v="354" actId="2696"/>
        <pc:sldMkLst>
          <pc:docMk/>
          <pc:sldMk cId="3035896624" sldId="267"/>
        </pc:sldMkLst>
      </pc:sldChg>
      <pc:sldChg chg="addSp delSp modSp mod setBg">
        <pc:chgData name="Simona Girončikienė" userId="3d6fb704-6a66-4091-ae25-e5ddbe4245e5" providerId="ADAL" clId="{19AD4C16-35C0-4F48-8F18-6C1859E1C508}" dt="2025-05-22T12:18:24.201" v="550" actId="14100"/>
        <pc:sldMkLst>
          <pc:docMk/>
          <pc:sldMk cId="3620849811" sldId="268"/>
        </pc:sldMkLst>
        <pc:spChg chg="mod">
          <ac:chgData name="Simona Girončikienė" userId="3d6fb704-6a66-4091-ae25-e5ddbe4245e5" providerId="ADAL" clId="{19AD4C16-35C0-4F48-8F18-6C1859E1C508}" dt="2025-05-22T11:43:02.915" v="507" actId="14100"/>
          <ac:spMkLst>
            <pc:docMk/>
            <pc:sldMk cId="3620849811" sldId="268"/>
            <ac:spMk id="3" creationId="{90F1DF59-2442-4A4A-2BE4-7B0836292E3E}"/>
          </ac:spMkLst>
        </pc:spChg>
        <pc:spChg chg="add mod">
          <ac:chgData name="Simona Girončikienė" userId="3d6fb704-6a66-4091-ae25-e5ddbe4245e5" providerId="ADAL" clId="{19AD4C16-35C0-4F48-8F18-6C1859E1C508}" dt="2025-05-22T12:18:24.201" v="550" actId="14100"/>
          <ac:spMkLst>
            <pc:docMk/>
            <pc:sldMk cId="3620849811" sldId="268"/>
            <ac:spMk id="6" creationId="{CBD1F56D-1908-1F1A-8ABF-A9B4FDA78E45}"/>
          </ac:spMkLst>
        </pc:spChg>
        <pc:spChg chg="add mod">
          <ac:chgData name="Simona Girončikienė" userId="3d6fb704-6a66-4091-ae25-e5ddbe4245e5" providerId="ADAL" clId="{19AD4C16-35C0-4F48-8F18-6C1859E1C508}" dt="2025-05-22T11:39:24.337" v="463" actId="14100"/>
          <ac:spMkLst>
            <pc:docMk/>
            <pc:sldMk cId="3620849811" sldId="268"/>
            <ac:spMk id="7" creationId="{ABD97717-C695-C8A4-D547-B468FB4B7A2A}"/>
          </ac:spMkLst>
        </pc:spChg>
        <pc:spChg chg="mod">
          <ac:chgData name="Simona Girončikienė" userId="3d6fb704-6a66-4091-ae25-e5ddbe4245e5" providerId="ADAL" clId="{19AD4C16-35C0-4F48-8F18-6C1859E1C508}" dt="2025-05-22T11:38:41.251" v="441"/>
          <ac:spMkLst>
            <pc:docMk/>
            <pc:sldMk cId="3620849811" sldId="268"/>
            <ac:spMk id="9" creationId="{8A6C52D6-42A7-8469-F56F-25B9D7B29958}"/>
          </ac:spMkLst>
        </pc:spChg>
        <pc:spChg chg="add mod">
          <ac:chgData name="Simona Girončikienė" userId="3d6fb704-6a66-4091-ae25-e5ddbe4245e5" providerId="ADAL" clId="{19AD4C16-35C0-4F48-8F18-6C1859E1C508}" dt="2025-05-22T11:45:06.607" v="527" actId="13926"/>
          <ac:spMkLst>
            <pc:docMk/>
            <pc:sldMk cId="3620849811" sldId="268"/>
            <ac:spMk id="23" creationId="{7F621668-CA3D-187F-EF69-747ECDBF4A69}"/>
          </ac:spMkLst>
        </pc:spChg>
        <pc:spChg chg="add mod">
          <ac:chgData name="Simona Girončikienė" userId="3d6fb704-6a66-4091-ae25-e5ddbe4245e5" providerId="ADAL" clId="{19AD4C16-35C0-4F48-8F18-6C1859E1C508}" dt="2025-05-22T11:44:50.306" v="525" actId="207"/>
          <ac:spMkLst>
            <pc:docMk/>
            <pc:sldMk cId="3620849811" sldId="268"/>
            <ac:spMk id="24" creationId="{EC65B3FF-8DEF-8168-1139-E6282600D692}"/>
          </ac:spMkLst>
        </pc:spChg>
        <pc:spChg chg="add mod">
          <ac:chgData name="Simona Girončikienė" userId="3d6fb704-6a66-4091-ae25-e5ddbe4245e5" providerId="ADAL" clId="{19AD4C16-35C0-4F48-8F18-6C1859E1C508}" dt="2025-05-22T11:44:07.655" v="519" actId="207"/>
          <ac:spMkLst>
            <pc:docMk/>
            <pc:sldMk cId="3620849811" sldId="268"/>
            <ac:spMk id="25" creationId="{7491743E-251D-F640-2AFB-392DE073CF27}"/>
          </ac:spMkLst>
        </pc:spChg>
        <pc:grpChg chg="add mod">
          <ac:chgData name="Simona Girončikienė" userId="3d6fb704-6a66-4091-ae25-e5ddbe4245e5" providerId="ADAL" clId="{19AD4C16-35C0-4F48-8F18-6C1859E1C508}" dt="2025-05-22T11:38:41.251" v="441"/>
          <ac:grpSpMkLst>
            <pc:docMk/>
            <pc:sldMk cId="3620849811" sldId="268"/>
            <ac:grpSpMk id="8" creationId="{FDEED561-DD70-8641-7D67-ABFB3191C9A5}"/>
          </ac:grpSpMkLst>
        </pc:grpChg>
        <pc:grpChg chg="mod">
          <ac:chgData name="Simona Girončikienė" userId="3d6fb704-6a66-4091-ae25-e5ddbe4245e5" providerId="ADAL" clId="{19AD4C16-35C0-4F48-8F18-6C1859E1C508}" dt="2025-05-22T11:38:41.251" v="441"/>
          <ac:grpSpMkLst>
            <pc:docMk/>
            <pc:sldMk cId="3620849811" sldId="268"/>
            <ac:grpSpMk id="10" creationId="{DC6D6FF9-CF08-027A-EFB1-FBF46C13081D}"/>
          </ac:grpSpMkLst>
        </pc:grpChg>
        <pc:picChg chg="mod">
          <ac:chgData name="Simona Girončikienė" userId="3d6fb704-6a66-4091-ae25-e5ddbe4245e5" providerId="ADAL" clId="{19AD4C16-35C0-4F48-8F18-6C1859E1C508}" dt="2025-05-22T11:38:41.251" v="441"/>
          <ac:picMkLst>
            <pc:docMk/>
            <pc:sldMk cId="3620849811" sldId="268"/>
            <ac:picMk id="11" creationId="{0695AC43-0124-9ECE-BA23-485E7088E6D9}"/>
          </ac:picMkLst>
        </pc:picChg>
        <pc:picChg chg="add mod">
          <ac:chgData name="Simona Girončikienė" userId="3d6fb704-6a66-4091-ae25-e5ddbe4245e5" providerId="ADAL" clId="{19AD4C16-35C0-4F48-8F18-6C1859E1C508}" dt="2025-05-22T11:43:08.203" v="509" actId="1076"/>
          <ac:picMkLst>
            <pc:docMk/>
            <pc:sldMk cId="3620849811" sldId="268"/>
            <ac:picMk id="27" creationId="{F5DF31FC-A354-0BF5-4EBE-F761F184F8C8}"/>
          </ac:picMkLst>
        </pc:picChg>
        <pc:picChg chg="add mod">
          <ac:chgData name="Simona Girončikienė" userId="3d6fb704-6a66-4091-ae25-e5ddbe4245e5" providerId="ADAL" clId="{19AD4C16-35C0-4F48-8F18-6C1859E1C508}" dt="2025-05-22T11:43:26.954" v="513" actId="1076"/>
          <ac:picMkLst>
            <pc:docMk/>
            <pc:sldMk cId="3620849811" sldId="268"/>
            <ac:picMk id="29" creationId="{62354DC0-9A7C-7339-01FD-1360D1FB5595}"/>
          </ac:picMkLst>
        </pc:picChg>
        <pc:cxnChg chg="mod">
          <ac:chgData name="Simona Girončikienė" userId="3d6fb704-6a66-4091-ae25-e5ddbe4245e5" providerId="ADAL" clId="{19AD4C16-35C0-4F48-8F18-6C1859E1C508}" dt="2025-05-22T11:38:41.251" v="441"/>
          <ac:cxnSpMkLst>
            <pc:docMk/>
            <pc:sldMk cId="3620849811" sldId="268"/>
            <ac:cxnSpMk id="12" creationId="{DE94A9BD-7F4E-B441-34DA-85B7DAC7EE6A}"/>
          </ac:cxnSpMkLst>
        </pc:cxnChg>
      </pc:sldChg>
      <pc:sldChg chg="addSp delSp modSp add mod ord">
        <pc:chgData name="Simona Girončikienė" userId="3d6fb704-6a66-4091-ae25-e5ddbe4245e5" providerId="ADAL" clId="{19AD4C16-35C0-4F48-8F18-6C1859E1C508}" dt="2025-05-22T11:38:18.080" v="440" actId="1076"/>
        <pc:sldMkLst>
          <pc:docMk/>
          <pc:sldMk cId="920675125" sldId="270"/>
        </pc:sldMkLst>
      </pc:sldChg>
    </pc:docChg>
  </pc:docChgLst>
  <pc:docChgLst>
    <pc:chgData name="Solomiia Snihur" userId="c01b4c12-4619-41be-8dd6-ae95e4c328bc" providerId="ADAL" clId="{61898B94-8468-4950-9886-438363BCDCC5}"/>
    <pc:docChg chg="undo redo custSel addSld delSld modSld">
      <pc:chgData name="Solomiia Snihur" userId="c01b4c12-4619-41be-8dd6-ae95e4c328bc" providerId="ADAL" clId="{61898B94-8468-4950-9886-438363BCDCC5}" dt="2025-05-27T12:50:58.520" v="510" actId="1036"/>
      <pc:docMkLst>
        <pc:docMk/>
      </pc:docMkLst>
      <pc:sldChg chg="modSp mod">
        <pc:chgData name="Solomiia Snihur" userId="c01b4c12-4619-41be-8dd6-ae95e4c328bc" providerId="ADAL" clId="{61898B94-8468-4950-9886-438363BCDCC5}" dt="2025-05-27T12:16:25.783" v="451" actId="20577"/>
        <pc:sldMkLst>
          <pc:docMk/>
          <pc:sldMk cId="2337417473" sldId="256"/>
        </pc:sldMkLst>
        <pc:spChg chg="mod">
          <ac:chgData name="Solomiia Snihur" userId="c01b4c12-4619-41be-8dd6-ae95e4c328bc" providerId="ADAL" clId="{61898B94-8468-4950-9886-438363BCDCC5}" dt="2025-05-27T12:16:25.783" v="451" actId="20577"/>
          <ac:spMkLst>
            <pc:docMk/>
            <pc:sldMk cId="2337417473" sldId="256"/>
            <ac:spMk id="2" creationId="{9FF0AF94-6B72-AB85-DA67-46298212270A}"/>
          </ac:spMkLst>
        </pc:spChg>
      </pc:sldChg>
      <pc:sldChg chg="modSp mod">
        <pc:chgData name="Solomiia Snihur" userId="c01b4c12-4619-41be-8dd6-ae95e4c328bc" providerId="ADAL" clId="{61898B94-8468-4950-9886-438363BCDCC5}" dt="2025-05-27T07:31:32.344" v="352" actId="27636"/>
        <pc:sldMkLst>
          <pc:docMk/>
          <pc:sldMk cId="4001456586" sldId="266"/>
        </pc:sldMkLst>
      </pc:sldChg>
      <pc:sldChg chg="modSp mod">
        <pc:chgData name="Solomiia Snihur" userId="c01b4c12-4619-41be-8dd6-ae95e4c328bc" providerId="ADAL" clId="{61898B94-8468-4950-9886-438363BCDCC5}" dt="2025-05-27T12:50:58.520" v="510" actId="1036"/>
        <pc:sldMkLst>
          <pc:docMk/>
          <pc:sldMk cId="3620849811" sldId="268"/>
        </pc:sldMkLst>
        <pc:spChg chg="mod">
          <ac:chgData name="Solomiia Snihur" userId="c01b4c12-4619-41be-8dd6-ae95e4c328bc" providerId="ADAL" clId="{61898B94-8468-4950-9886-438363BCDCC5}" dt="2025-05-27T12:50:58.520" v="510" actId="1036"/>
          <ac:spMkLst>
            <pc:docMk/>
            <pc:sldMk cId="3620849811" sldId="268"/>
            <ac:spMk id="3" creationId="{90F1DF59-2442-4A4A-2BE4-7B0836292E3E}"/>
          </ac:spMkLst>
        </pc:spChg>
        <pc:spChg chg="mod">
          <ac:chgData name="Solomiia Snihur" userId="c01b4c12-4619-41be-8dd6-ae95e4c328bc" providerId="ADAL" clId="{61898B94-8468-4950-9886-438363BCDCC5}" dt="2025-05-27T07:29:47.323" v="333" actId="2710"/>
          <ac:spMkLst>
            <pc:docMk/>
            <pc:sldMk cId="3620849811" sldId="268"/>
            <ac:spMk id="23" creationId="{7F621668-CA3D-187F-EF69-747ECDBF4A69}"/>
          </ac:spMkLst>
        </pc:spChg>
      </pc:sldChg>
      <pc:sldChg chg="addSp delSp modSp add del mod">
        <pc:chgData name="Solomiia Snihur" userId="c01b4c12-4619-41be-8dd6-ae95e4c328bc" providerId="ADAL" clId="{61898B94-8468-4950-9886-438363BCDCC5}" dt="2025-05-27T07:18:50.064" v="268" actId="1076"/>
        <pc:sldMkLst>
          <pc:docMk/>
          <pc:sldMk cId="3178307877" sldId="272"/>
        </pc:sldMkLst>
      </pc:sldChg>
      <pc:sldChg chg="addSp modSp add del mod">
        <pc:chgData name="Solomiia Snihur" userId="c01b4c12-4619-41be-8dd6-ae95e4c328bc" providerId="ADAL" clId="{61898B94-8468-4950-9886-438363BCDCC5}" dt="2025-05-27T07:22:07.409" v="271" actId="27614"/>
        <pc:sldMkLst>
          <pc:docMk/>
          <pc:sldMk cId="2781106547" sldId="273"/>
        </pc:sldMkLst>
      </pc:sldChg>
      <pc:sldChg chg="addSp delSp modSp mod">
        <pc:chgData name="Solomiia Snihur" userId="c01b4c12-4619-41be-8dd6-ae95e4c328bc" providerId="ADAL" clId="{61898B94-8468-4950-9886-438363BCDCC5}" dt="2025-05-27T07:07:20.464" v="108" actId="931"/>
        <pc:sldMkLst>
          <pc:docMk/>
          <pc:sldMk cId="4058737874" sldId="274"/>
        </pc:sldMkLst>
      </pc:sldChg>
    </pc:docChg>
  </pc:docChgLst>
  <pc:docChgLst>
    <pc:chgData name="Simona Girončikienė" userId="S::sig@cluedin.com::3d6fb704-6a66-4091-ae25-e5ddbe4245e5" providerId="AD" clId="Web-{C3F7999A-DD35-6DF1-51DE-ED4694BB0BC5}"/>
    <pc:docChg chg="modSld">
      <pc:chgData name="Simona Girončikienė" userId="S::sig@cluedin.com::3d6fb704-6a66-4091-ae25-e5ddbe4245e5" providerId="AD" clId="Web-{C3F7999A-DD35-6DF1-51DE-ED4694BB0BC5}" dt="2025-05-23T12:12:08.014" v="40" actId="1076"/>
      <pc:docMkLst>
        <pc:docMk/>
      </pc:docMkLst>
      <pc:sldChg chg="addSp delSp modSp">
        <pc:chgData name="Simona Girončikienė" userId="S::sig@cluedin.com::3d6fb704-6a66-4091-ae25-e5ddbe4245e5" providerId="AD" clId="Web-{C3F7999A-DD35-6DF1-51DE-ED4694BB0BC5}" dt="2025-05-23T12:12:08.014" v="40" actId="1076"/>
        <pc:sldMkLst>
          <pc:docMk/>
          <pc:sldMk cId="4001456586" sldId="266"/>
        </pc:sldMkLst>
      </pc:sldChg>
      <pc:sldChg chg="addSp delSp modSp">
        <pc:chgData name="Simona Girončikienė" userId="S::sig@cluedin.com::3d6fb704-6a66-4091-ae25-e5ddbe4245e5" providerId="AD" clId="Web-{C3F7999A-DD35-6DF1-51DE-ED4694BB0BC5}" dt="2025-05-23T12:11:46.545" v="36" actId="14100"/>
        <pc:sldMkLst>
          <pc:docMk/>
          <pc:sldMk cId="3620849811" sldId="268"/>
        </pc:sldMkLst>
      </pc:sldChg>
    </pc:docChg>
  </pc:docChgLst>
  <pc:docChgLst>
    <pc:chgData name="Solomiia Snihur" userId="c01b4c12-4619-41be-8dd6-ae95e4c328bc" providerId="ADAL" clId="{18FFD772-3B31-457A-9F41-AD00B9678243}"/>
    <pc:docChg chg="undo custSel addSld delSld modSld">
      <pc:chgData name="Solomiia Snihur" userId="c01b4c12-4619-41be-8dd6-ae95e4c328bc" providerId="ADAL" clId="{18FFD772-3B31-457A-9F41-AD00B9678243}" dt="2025-05-21T13:06:35.726" v="802"/>
      <pc:docMkLst>
        <pc:docMk/>
      </pc:docMkLst>
      <pc:sldChg chg="addSp delSp modSp mod">
        <pc:chgData name="Solomiia Snihur" userId="c01b4c12-4619-41be-8dd6-ae95e4c328bc" providerId="ADAL" clId="{18FFD772-3B31-457A-9F41-AD00B9678243}" dt="2025-05-21T12:29:33.846" v="258" actId="20577"/>
        <pc:sldMkLst>
          <pc:docMk/>
          <pc:sldMk cId="2337417473" sldId="256"/>
        </pc:sldMkLst>
        <pc:spChg chg="add del mod">
          <ac:chgData name="Solomiia Snihur" userId="c01b4c12-4619-41be-8dd6-ae95e4c328bc" providerId="ADAL" clId="{18FFD772-3B31-457A-9F41-AD00B9678243}" dt="2025-05-21T10:57:47.386" v="68" actId="14100"/>
          <ac:spMkLst>
            <pc:docMk/>
            <pc:sldMk cId="2337417473" sldId="256"/>
            <ac:spMk id="2" creationId="{9FF0AF94-6B72-AB85-DA67-46298212270A}"/>
          </ac:spMkLst>
        </pc:spChg>
        <pc:spChg chg="mod">
          <ac:chgData name="Solomiia Snihur" userId="c01b4c12-4619-41be-8dd6-ae95e4c328bc" providerId="ADAL" clId="{18FFD772-3B31-457A-9F41-AD00B9678243}" dt="2025-05-21T12:29:33.846" v="258" actId="20577"/>
          <ac:spMkLst>
            <pc:docMk/>
            <pc:sldMk cId="2337417473" sldId="256"/>
            <ac:spMk id="3" creationId="{0F88AF67-1D6F-59BF-B02F-E02ED00920FC}"/>
          </ac:spMkLst>
        </pc:spChg>
      </pc:sldChg>
      <pc:sldChg chg="modSp del mod">
        <pc:chgData name="Solomiia Snihur" userId="c01b4c12-4619-41be-8dd6-ae95e4c328bc" providerId="ADAL" clId="{18FFD772-3B31-457A-9F41-AD00B9678243}" dt="2025-05-21T12:13:59.510" v="235" actId="47"/>
        <pc:sldMkLst>
          <pc:docMk/>
          <pc:sldMk cId="3037976708" sldId="257"/>
        </pc:sldMkLst>
      </pc:sldChg>
      <pc:sldChg chg="del">
        <pc:chgData name="Solomiia Snihur" userId="c01b4c12-4619-41be-8dd6-ae95e4c328bc" providerId="ADAL" clId="{18FFD772-3B31-457A-9F41-AD00B9678243}" dt="2025-05-21T13:02:15.206" v="715" actId="47"/>
        <pc:sldMkLst>
          <pc:docMk/>
          <pc:sldMk cId="3844428275" sldId="258"/>
        </pc:sldMkLst>
      </pc:sldChg>
      <pc:sldChg chg="del">
        <pc:chgData name="Solomiia Snihur" userId="c01b4c12-4619-41be-8dd6-ae95e4c328bc" providerId="ADAL" clId="{18FFD772-3B31-457A-9F41-AD00B9678243}" dt="2025-05-21T13:02:14.225" v="714" actId="47"/>
        <pc:sldMkLst>
          <pc:docMk/>
          <pc:sldMk cId="3160750902" sldId="259"/>
        </pc:sldMkLst>
      </pc:sldChg>
      <pc:sldChg chg="del">
        <pc:chgData name="Solomiia Snihur" userId="c01b4c12-4619-41be-8dd6-ae95e4c328bc" providerId="ADAL" clId="{18FFD772-3B31-457A-9F41-AD00B9678243}" dt="2025-05-21T13:02:16.177" v="716" actId="47"/>
        <pc:sldMkLst>
          <pc:docMk/>
          <pc:sldMk cId="3365950032" sldId="260"/>
        </pc:sldMkLst>
      </pc:sldChg>
      <pc:sldChg chg="del">
        <pc:chgData name="Solomiia Snihur" userId="c01b4c12-4619-41be-8dd6-ae95e4c328bc" providerId="ADAL" clId="{18FFD772-3B31-457A-9F41-AD00B9678243}" dt="2025-05-21T13:02:17.977" v="717" actId="47"/>
        <pc:sldMkLst>
          <pc:docMk/>
          <pc:sldMk cId="859883145" sldId="261"/>
        </pc:sldMkLst>
      </pc:sldChg>
      <pc:sldChg chg="del">
        <pc:chgData name="Solomiia Snihur" userId="c01b4c12-4619-41be-8dd6-ae95e4c328bc" providerId="ADAL" clId="{18FFD772-3B31-457A-9F41-AD00B9678243}" dt="2025-05-21T13:05:00.113" v="801" actId="47"/>
        <pc:sldMkLst>
          <pc:docMk/>
          <pc:sldMk cId="1199092608" sldId="262"/>
        </pc:sldMkLst>
      </pc:sldChg>
      <pc:sldChg chg="addSp delSp modSp new mod modClrScheme chgLayout">
        <pc:chgData name="Solomiia Snihur" userId="c01b4c12-4619-41be-8dd6-ae95e4c328bc" providerId="ADAL" clId="{18FFD772-3B31-457A-9F41-AD00B9678243}" dt="2025-05-21T13:06:35.726" v="802"/>
        <pc:sldMkLst>
          <pc:docMk/>
          <pc:sldMk cId="2679743736" sldId="263"/>
        </pc:sldMkLst>
        <pc:spChg chg="add mod ord">
          <ac:chgData name="Solomiia Snihur" userId="c01b4c12-4619-41be-8dd6-ae95e4c328bc" providerId="ADAL" clId="{18FFD772-3B31-457A-9F41-AD00B9678243}" dt="2025-05-21T12:13:49.616" v="232" actId="14100"/>
          <ac:spMkLst>
            <pc:docMk/>
            <pc:sldMk cId="2679743736" sldId="263"/>
            <ac:spMk id="9" creationId="{46CA69A5-1718-9759-7B9D-6806533FB646}"/>
          </ac:spMkLst>
        </pc:spChg>
        <pc:spChg chg="add mod ord">
          <ac:chgData name="Solomiia Snihur" userId="c01b4c12-4619-41be-8dd6-ae95e4c328bc" providerId="ADAL" clId="{18FFD772-3B31-457A-9F41-AD00B9678243}" dt="2025-05-21T12:12:00" v="141" actId="20577"/>
          <ac:spMkLst>
            <pc:docMk/>
            <pc:sldMk cId="2679743736" sldId="263"/>
            <ac:spMk id="10" creationId="{4D2D2AAF-947C-8B8A-79A3-570FB4C4790B}"/>
          </ac:spMkLst>
        </pc:spChg>
        <pc:spChg chg="add mod ord">
          <ac:chgData name="Solomiia Snihur" userId="c01b4c12-4619-41be-8dd6-ae95e4c328bc" providerId="ADAL" clId="{18FFD772-3B31-457A-9F41-AD00B9678243}" dt="2025-05-21T12:11:27.075" v="124"/>
          <ac:spMkLst>
            <pc:docMk/>
            <pc:sldMk cId="2679743736" sldId="263"/>
            <ac:spMk id="11" creationId="{54FD894A-19D0-2225-B4C5-0F9F40B4A291}"/>
          </ac:spMkLst>
        </pc:spChg>
        <pc:spChg chg="add mod ord">
          <ac:chgData name="Solomiia Snihur" userId="c01b4c12-4619-41be-8dd6-ae95e4c328bc" providerId="ADAL" clId="{18FFD772-3B31-457A-9F41-AD00B9678243}" dt="2025-05-21T13:06:35.726" v="802"/>
          <ac:spMkLst>
            <pc:docMk/>
            <pc:sldMk cId="2679743736" sldId="263"/>
            <ac:spMk id="12" creationId="{A2E86321-567D-23DA-0AAA-64A8D80CC8D6}"/>
          </ac:spMkLst>
        </pc:spChg>
        <pc:spChg chg="add mod ord">
          <ac:chgData name="Solomiia Snihur" userId="c01b4c12-4619-41be-8dd6-ae95e4c328bc" providerId="ADAL" clId="{18FFD772-3B31-457A-9F41-AD00B9678243}" dt="2025-05-21T12:11:42.618" v="126"/>
          <ac:spMkLst>
            <pc:docMk/>
            <pc:sldMk cId="2679743736" sldId="263"/>
            <ac:spMk id="14" creationId="{D59691D2-E896-AE79-5987-A3D5F9C60DBF}"/>
          </ac:spMkLst>
        </pc:spChg>
      </pc:sldChg>
      <pc:sldChg chg="addSp delSp modSp new mod modClrScheme chgLayout">
        <pc:chgData name="Solomiia Snihur" userId="c01b4c12-4619-41be-8dd6-ae95e4c328bc" providerId="ADAL" clId="{18FFD772-3B31-457A-9F41-AD00B9678243}" dt="2025-05-21T13:04:30.896" v="800" actId="113"/>
        <pc:sldMkLst>
          <pc:docMk/>
          <pc:sldMk cId="1259552539" sldId="264"/>
        </pc:sldMkLst>
      </pc:sldChg>
      <pc:sldChg chg="modSp new mod">
        <pc:chgData name="Solomiia Snihur" userId="c01b4c12-4619-41be-8dd6-ae95e4c328bc" providerId="ADAL" clId="{18FFD772-3B31-457A-9F41-AD00B9678243}" dt="2025-05-21T13:03:32.940" v="788" actId="113"/>
        <pc:sldMkLst>
          <pc:docMk/>
          <pc:sldMk cId="4007434108" sldId="265"/>
        </pc:sldMkLst>
      </pc:sldChg>
      <pc:sldChg chg="modSp new mod">
        <pc:chgData name="Solomiia Snihur" userId="c01b4c12-4619-41be-8dd6-ae95e4c328bc" providerId="ADAL" clId="{18FFD772-3B31-457A-9F41-AD00B9678243}" dt="2025-05-21T13:03:36.161" v="789" actId="113"/>
        <pc:sldMkLst>
          <pc:docMk/>
          <pc:sldMk cId="4001456586" sldId="266"/>
        </pc:sldMkLst>
      </pc:sldChg>
      <pc:sldChg chg="modSp new mod">
        <pc:chgData name="Solomiia Snihur" userId="c01b4c12-4619-41be-8dd6-ae95e4c328bc" providerId="ADAL" clId="{18FFD772-3B31-457A-9F41-AD00B9678243}" dt="2025-05-21T13:01:53.279" v="699" actId="12"/>
        <pc:sldMkLst>
          <pc:docMk/>
          <pc:sldMk cId="3035896624" sldId="267"/>
        </pc:sldMkLst>
      </pc:sldChg>
      <pc:sldChg chg="addSp delSp modSp new mod">
        <pc:chgData name="Solomiia Snihur" userId="c01b4c12-4619-41be-8dd6-ae95e4c328bc" providerId="ADAL" clId="{18FFD772-3B31-457A-9F41-AD00B9678243}" dt="2025-05-21T13:04:18.610" v="797" actId="20577"/>
        <pc:sldMkLst>
          <pc:docMk/>
          <pc:sldMk cId="3620849811" sldId="268"/>
        </pc:sldMkLst>
        <pc:spChg chg="add del mod">
          <ac:chgData name="Solomiia Snihur" userId="c01b4c12-4619-41be-8dd6-ae95e4c328bc" providerId="ADAL" clId="{18FFD772-3B31-457A-9F41-AD00B9678243}" dt="2025-05-21T13:04:18.610" v="797" actId="20577"/>
          <ac:spMkLst>
            <pc:docMk/>
            <pc:sldMk cId="3620849811" sldId="268"/>
            <ac:spMk id="3" creationId="{90F1DF59-2442-4A4A-2BE4-7B0836292E3E}"/>
          </ac:spMkLst>
        </pc:spChg>
      </pc:sldChg>
    </pc:docChg>
  </pc:docChgLst>
  <pc:docChgLst>
    <pc:chgData name="Simona Girončikienė" userId="S::sig@cluedin.com::3d6fb704-6a66-4091-ae25-e5ddbe4245e5" providerId="AD" clId="Web-{4ECCEF49-73D9-C3CD-6E30-9D2EA778D9AD}"/>
    <pc:docChg chg="modSld">
      <pc:chgData name="Simona Girončikienė" userId="S::sig@cluedin.com::3d6fb704-6a66-4091-ae25-e5ddbe4245e5" providerId="AD" clId="Web-{4ECCEF49-73D9-C3CD-6E30-9D2EA778D9AD}" dt="2025-05-29T11:40:28.723" v="4" actId="1076"/>
      <pc:docMkLst>
        <pc:docMk/>
      </pc:docMkLst>
      <pc:sldChg chg="addSp delSp modSp">
        <pc:chgData name="Simona Girončikienė" userId="S::sig@cluedin.com::3d6fb704-6a66-4091-ae25-e5ddbe4245e5" providerId="AD" clId="Web-{4ECCEF49-73D9-C3CD-6E30-9D2EA778D9AD}" dt="2025-05-29T11:40:28.723" v="4" actId="1076"/>
        <pc:sldMkLst>
          <pc:docMk/>
          <pc:sldMk cId="4134993078" sldId="280"/>
        </pc:sldMkLst>
        <pc:picChg chg="mod">
          <ac:chgData name="Simona Girončikienė" userId="S::sig@cluedin.com::3d6fb704-6a66-4091-ae25-e5ddbe4245e5" providerId="AD" clId="Web-{4ECCEF49-73D9-C3CD-6E30-9D2EA778D9AD}" dt="2025-05-29T11:40:22.754" v="2" actId="1076"/>
          <ac:picMkLst>
            <pc:docMk/>
            <pc:sldMk cId="4134993078" sldId="280"/>
            <ac:picMk id="13" creationId="{47CEF2F3-8F0F-F03A-40D8-53574A1033B9}"/>
          </ac:picMkLst>
        </pc:picChg>
        <pc:picChg chg="add mod">
          <ac:chgData name="Simona Girončikienė" userId="S::sig@cluedin.com::3d6fb704-6a66-4091-ae25-e5ddbe4245e5" providerId="AD" clId="Web-{4ECCEF49-73D9-C3CD-6E30-9D2EA778D9AD}" dt="2025-05-29T11:40:28.723" v="4" actId="1076"/>
          <ac:picMkLst>
            <pc:docMk/>
            <pc:sldMk cId="4134993078" sldId="280"/>
            <ac:picMk id="18" creationId="{F471BCAF-7946-97FF-DEAB-EF019C313CFE}"/>
          </ac:picMkLst>
        </pc:picChg>
        <pc:picChg chg="del">
          <ac:chgData name="Simona Girončikienė" userId="S::sig@cluedin.com::3d6fb704-6a66-4091-ae25-e5ddbe4245e5" providerId="AD" clId="Web-{4ECCEF49-73D9-C3CD-6E30-9D2EA778D9AD}" dt="2025-05-29T11:40:19.066" v="0"/>
          <ac:picMkLst>
            <pc:docMk/>
            <pc:sldMk cId="4134993078" sldId="280"/>
            <ac:picMk id="28" creationId="{2DCC7748-0339-FB97-218E-78EAACBD7FCF}"/>
          </ac:picMkLst>
        </pc:picChg>
      </pc:sldChg>
    </pc:docChg>
  </pc:docChgLst>
  <pc:docChgLst>
    <pc:chgData name="Simona Girončikienė" userId="3d6fb704-6a66-4091-ae25-e5ddbe4245e5" providerId="ADAL" clId="{13CE40FD-D15E-CA41-B902-E7A4A157784C}"/>
    <pc:docChg chg="undo custSel modSld">
      <pc:chgData name="Simona Girončikienė" userId="3d6fb704-6a66-4091-ae25-e5ddbe4245e5" providerId="ADAL" clId="{13CE40FD-D15E-CA41-B902-E7A4A157784C}" dt="2025-05-23T12:13:44.424" v="15" actId="1037"/>
      <pc:docMkLst>
        <pc:docMk/>
      </pc:docMkLst>
      <pc:sldChg chg="addSp modSp mod">
        <pc:chgData name="Simona Girončikienė" userId="3d6fb704-6a66-4091-ae25-e5ddbe4245e5" providerId="ADAL" clId="{13CE40FD-D15E-CA41-B902-E7A4A157784C}" dt="2025-05-23T12:13:44.424" v="15" actId="1037"/>
        <pc:sldMkLst>
          <pc:docMk/>
          <pc:sldMk cId="4001456586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FFE7-F932-4B5B-AB01-2A3707B9AB81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FB5F-EE58-4640-A889-40D1DE2C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0269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4841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14337935" y="272243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10386326" y="398445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6434714" y="272243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643471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6434714" y="731847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10386326" y="-61158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10386326" y="858050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14337935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14337935" y="731847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6710038" y="328388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10715993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7444254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14660015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6161730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2972170" y="103286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9020558" y="25355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2972170" y="562890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9295882" y="81500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6" y="375101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3301837" y="155664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9020558" y="484959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9342638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4" y="828889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3301837" y="590461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9020558" y="940452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2972169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2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7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7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2" y="574202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3" y="496271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8" y="330599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6" y="114598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4" y="36667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8" y="92812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4138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3" y="16697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4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30" y="8402016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3" y="6017733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4" y="951764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5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9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8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3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3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5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1" y="6765786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1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8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8" y="788693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5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6" y="11135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4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8" y="9248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0877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3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573377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5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3881652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5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6" y="57221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4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8" y="553343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8469453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3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9181953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5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4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3" y="-344653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30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3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20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4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31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31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8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6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8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6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4" y="2697730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2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9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9" y="2327765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3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77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76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59" r:id="rId21"/>
    <p:sldLayoutId id="2147483666" r:id="rId22"/>
    <p:sldLayoutId id="2147483690" r:id="rId23"/>
    <p:sldLayoutId id="2147483691" r:id="rId24"/>
    <p:sldLayoutId id="2147483692" r:id="rId25"/>
    <p:sldLayoutId id="2147483655" r:id="rId26"/>
    <p:sldLayoutId id="2147483654" r:id="rId27"/>
  </p:sldLayoutIdLst>
  <p:hf hdr="0" ftr="0" dt="0"/>
  <p:txStyles>
    <p:titleStyle>
      <a:lvl1pPr algn="l" defTabSz="1371669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1371669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51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86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420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255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2089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4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7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0.png"/><Relationship Id="rId7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0AF94-6B72-AB85-DA67-462982122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122" y="7026965"/>
            <a:ext cx="8020878" cy="1326875"/>
          </a:xfrm>
        </p:spPr>
        <p:txBody>
          <a:bodyPr/>
          <a:lstStyle/>
          <a:p>
            <a:r>
              <a:rPr lang="en-GB" dirty="0"/>
              <a:t>Alternative approach to identifying and merging duplicate records as part of building a single, unified customer view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AF67-1D6F-59BF-B02F-E02ED0092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3122" y="4042119"/>
            <a:ext cx="11954703" cy="2358681"/>
          </a:xfrm>
        </p:spPr>
        <p:txBody>
          <a:bodyPr/>
          <a:lstStyle/>
          <a:p>
            <a:r>
              <a:rPr lang="en-GB" dirty="0"/>
              <a:t>CluedIn Fundamentals: </a:t>
            </a:r>
            <a:r>
              <a:rPr lang="en-US" dirty="0"/>
              <a:t>Deduplication project</a:t>
            </a:r>
            <a:endParaRPr lang="en-US" dirty="0">
              <a:cs typeface="Arial"/>
            </a:endParaRPr>
          </a:p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233741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CA69A5-1718-9759-7B9D-6806533FB6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163" y="3502821"/>
            <a:ext cx="5914587" cy="1457325"/>
          </a:xfrm>
        </p:spPr>
        <p:txBody>
          <a:bodyPr/>
          <a:lstStyle/>
          <a:p>
            <a:r>
              <a:rPr lang="en-US"/>
              <a:t>Training agenda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2D2AAF-947C-8B8A-79A3-570FB4C479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74663" y="1733552"/>
            <a:ext cx="2355980" cy="2531783"/>
          </a:xfrm>
        </p:spPr>
        <p:txBody>
          <a:bodyPr>
            <a:normAutofit/>
          </a:bodyPr>
          <a:lstStyle/>
          <a:p>
            <a:r>
              <a:rPr lang="en-GB" dirty="0"/>
              <a:t>Explore the concept of a deduplication project</a:t>
            </a:r>
            <a:endParaRPr lang="en-LT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4FD894A-19D0-2225-B4C5-0F9F40B4A2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95882" y="6271430"/>
            <a:ext cx="2355980" cy="2531783"/>
          </a:xfrm>
        </p:spPr>
        <p:txBody>
          <a:bodyPr/>
          <a:lstStyle/>
          <a:p>
            <a:r>
              <a:rPr lang="en-GB" dirty="0"/>
              <a:t>How to work with a deduplication project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2E86321-567D-23DA-0AAA-64A8D80CC8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293527" y="2494259"/>
            <a:ext cx="2451298" cy="2531783"/>
          </a:xfrm>
        </p:spPr>
        <p:txBody>
          <a:bodyPr/>
          <a:lstStyle/>
          <a:p>
            <a:r>
              <a:rPr lang="en-GB" dirty="0"/>
              <a:t>When to use a deduplication project</a:t>
            </a:r>
            <a:endParaRPr lang="en-LT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9691D2-E896-AE79-5987-A3D5F9C60DB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293527" y="6849443"/>
            <a:ext cx="2355980" cy="2531783"/>
          </a:xfrm>
        </p:spPr>
        <p:txBody>
          <a:bodyPr>
            <a:normAutofit/>
          </a:bodyPr>
          <a:lstStyle/>
          <a:p>
            <a:r>
              <a:rPr lang="en-GB" dirty="0"/>
              <a:t>Demo of a deduplication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743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D8BD1-63A2-C750-7BF2-E37A0FAE2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9303505-9EE1-284D-69A4-2639A957CD9D}"/>
              </a:ext>
            </a:extLst>
          </p:cNvPr>
          <p:cNvSpPr/>
          <p:nvPr/>
        </p:nvSpPr>
        <p:spPr>
          <a:xfrm>
            <a:off x="7058047" y="0"/>
            <a:ext cx="11229953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E3EF16-A7A4-1C79-56E3-BA9F4D687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582" y="2061713"/>
            <a:ext cx="6088897" cy="212554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800" b="1" dirty="0"/>
              <a:t>What is a deduplication project?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497245-0CD1-9C24-5ED7-FC655A1F7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95" y="4187253"/>
            <a:ext cx="5952273" cy="3512958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/>
              <a:t>A deduplication project in CluedIn allows you to </a:t>
            </a:r>
            <a:r>
              <a:rPr lang="en-GB" b="1" dirty="0"/>
              <a:t>identify</a:t>
            </a:r>
            <a:r>
              <a:rPr lang="en-GB" dirty="0"/>
              <a:t>, </a:t>
            </a:r>
            <a:r>
              <a:rPr lang="en-GB" b="1" dirty="0"/>
              <a:t>manage</a:t>
            </a:r>
            <a:r>
              <a:rPr lang="en-GB" dirty="0"/>
              <a:t>, and </a:t>
            </a:r>
            <a:r>
              <a:rPr lang="en-GB" b="1" dirty="0"/>
              <a:t>resolve duplicate records</a:t>
            </a:r>
            <a:r>
              <a:rPr lang="en-GB" dirty="0"/>
              <a:t> by merging them into a single, accurate, and consolidated golden record. 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en-GB" dirty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/>
              <a:t>Unlike merging by identifiers, a deduplication project </a:t>
            </a:r>
            <a:r>
              <a:rPr lang="en-GB" b="1" dirty="0"/>
              <a:t>operates on the existing golden records </a:t>
            </a:r>
            <a:r>
              <a:rPr lang="en-GB" dirty="0"/>
              <a:t>and requires you to configure specific conditions to identify duplicates.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A03F-1A0A-43DC-3C1A-BDB4E2437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3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A471A38E-D9C2-96C2-2CC3-C76254DCB3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pic>
        <p:nvPicPr>
          <p:cNvPr id="7" name="Picture 6" descr="A screenshot of a web page&#10;&#10;Description automatically generated">
            <a:extLst>
              <a:ext uri="{FF2B5EF4-FFF2-40B4-BE49-F238E27FC236}">
                <a16:creationId xmlns:a16="http://schemas.microsoft.com/office/drawing/2014/main" id="{714F03BE-55F4-6643-F0DD-6330B51AA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594" y="2814928"/>
            <a:ext cx="9142857" cy="4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934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3EF65-DAF0-2015-8025-48C2F1E0B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ople discussing in office">
            <a:extLst>
              <a:ext uri="{FF2B5EF4-FFF2-40B4-BE49-F238E27FC236}">
                <a16:creationId xmlns:a16="http://schemas.microsoft.com/office/drawing/2014/main" id="{A52AF1EF-49C5-6962-B742-CCF1A8855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4" r="14094"/>
          <a:stretch/>
        </p:blipFill>
        <p:spPr>
          <a:xfrm>
            <a:off x="-1" y="0"/>
            <a:ext cx="9420506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61C7B5-7C06-7231-512A-11271CA8978A}"/>
              </a:ext>
            </a:extLst>
          </p:cNvPr>
          <p:cNvSpPr/>
          <p:nvPr/>
        </p:nvSpPr>
        <p:spPr>
          <a:xfrm>
            <a:off x="2" y="4087863"/>
            <a:ext cx="9420506" cy="6223818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B66E9D2-218A-C293-A189-CA2D11D28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299" y="6516303"/>
            <a:ext cx="6224958" cy="2749142"/>
          </a:xfrm>
        </p:spPr>
        <p:txBody>
          <a:bodyPr>
            <a:normAutofit fontScale="90000"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When to use a deduplication project?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E016392-9BF5-C7CE-F7E0-331D8F49B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7746" y="3407344"/>
            <a:ext cx="7373173" cy="43698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You should use a deduplication project when:</a:t>
            </a:r>
          </a:p>
          <a:p>
            <a:r>
              <a:rPr lang="en-GB" sz="2400" dirty="0"/>
              <a:t>Your records </a:t>
            </a:r>
            <a:r>
              <a:rPr lang="en-GB" sz="2400" b="1" dirty="0"/>
              <a:t>cannot be merged by identifiers</a:t>
            </a:r>
            <a:r>
              <a:rPr lang="en-GB" sz="2400" dirty="0"/>
              <a:t>—meaning they lack a shared property that reliably links records across different source systems.</a:t>
            </a:r>
          </a:p>
          <a:p>
            <a:r>
              <a:rPr lang="en-GB" sz="2400" dirty="0"/>
              <a:t>You want to apply </a:t>
            </a:r>
            <a:r>
              <a:rPr lang="en-GB" sz="2400" b="1" dirty="0"/>
              <a:t>complex conditions</a:t>
            </a:r>
            <a:r>
              <a:rPr lang="en-GB" sz="2400" dirty="0"/>
              <a:t> to determine which golden records should be checked for duplicates, as well as to specify </a:t>
            </a:r>
            <a:r>
              <a:rPr lang="en-GB" sz="2400" b="1" dirty="0"/>
              <a:t>detailed matching logic</a:t>
            </a:r>
            <a:r>
              <a:rPr lang="en-GB" sz="2400" dirty="0"/>
              <a:t>.</a:t>
            </a:r>
            <a:endParaRPr lang="en-US" sz="2400" dirty="0"/>
          </a:p>
          <a:p>
            <a:pPr marL="0" indent="0">
              <a:spcBef>
                <a:spcPts val="450"/>
              </a:spcBef>
              <a:spcAft>
                <a:spcPts val="1800"/>
              </a:spcAft>
              <a:buNone/>
            </a:pPr>
            <a:endParaRPr lang="en-GB" sz="2400" dirty="0">
              <a:latin typeface="Arial"/>
              <a:cs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3A1CF3B-F519-0ACD-F396-10A7C18E8C52}"/>
              </a:ext>
            </a:extLst>
          </p:cNvPr>
          <p:cNvGrpSpPr/>
          <p:nvPr/>
        </p:nvGrpSpPr>
        <p:grpSpPr>
          <a:xfrm>
            <a:off x="8398953" y="9067527"/>
            <a:ext cx="1275441" cy="1244154"/>
            <a:chOff x="5599301" y="6045018"/>
            <a:chExt cx="850294" cy="82943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59D724F-438A-E085-2B91-0E15CA258447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24143E5-CF87-5981-F554-800D09A56B8D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7" name="Graphic 16" descr="Caret Up with solid fill">
                <a:extLst>
                  <a:ext uri="{FF2B5EF4-FFF2-40B4-BE49-F238E27FC236}">
                    <a16:creationId xmlns:a16="http://schemas.microsoft.com/office/drawing/2014/main" id="{D93AA8D5-3B4B-8EE0-A97C-3BABBA8A63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979D7FF-4509-0511-0541-A6E8DE531875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58737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9C3D46C-1825-0BA8-B2D5-C0B9CF36AC33}"/>
              </a:ext>
            </a:extLst>
          </p:cNvPr>
          <p:cNvSpPr/>
          <p:nvPr/>
        </p:nvSpPr>
        <p:spPr>
          <a:xfrm>
            <a:off x="1" y="0"/>
            <a:ext cx="9420506" cy="10311681"/>
          </a:xfrm>
          <a:prstGeom prst="rect">
            <a:avLst/>
          </a:prstGeom>
          <a:solidFill>
            <a:srgbClr val="F3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4" name="Rectangle: Rounded Corners 14">
            <a:extLst>
              <a:ext uri="{FF2B5EF4-FFF2-40B4-BE49-F238E27FC236}">
                <a16:creationId xmlns:a16="http://schemas.microsoft.com/office/drawing/2014/main" id="{03DE1F11-17D9-E450-3284-9596F03F8E1F}"/>
              </a:ext>
            </a:extLst>
          </p:cNvPr>
          <p:cNvSpPr/>
          <p:nvPr/>
        </p:nvSpPr>
        <p:spPr>
          <a:xfrm>
            <a:off x="10258358" y="5446974"/>
            <a:ext cx="6124644" cy="1025136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25" name="Rectangle: Rounded Corners 14">
            <a:extLst>
              <a:ext uri="{FF2B5EF4-FFF2-40B4-BE49-F238E27FC236}">
                <a16:creationId xmlns:a16="http://schemas.microsoft.com/office/drawing/2014/main" id="{B845AB54-1F83-BA3C-B299-A6C487866BA2}"/>
              </a:ext>
            </a:extLst>
          </p:cNvPr>
          <p:cNvSpPr/>
          <p:nvPr/>
        </p:nvSpPr>
        <p:spPr>
          <a:xfrm>
            <a:off x="10258358" y="6725253"/>
            <a:ext cx="6124644" cy="1025136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12965-5E0D-12F4-5810-F6D4E813E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5831" y="2965043"/>
            <a:ext cx="6267170" cy="1025135"/>
          </a:xfrm>
        </p:spPr>
        <p:txBody>
          <a:bodyPr vert="horz" lIns="137160" tIns="68580" rIns="137160" bIns="68580" rtlCol="0" anchor="t"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800"/>
              </a:spcAft>
              <a:buNone/>
            </a:pPr>
            <a:r>
              <a:rPr lang="en-GB" sz="2400" dirty="0">
                <a:latin typeface="Arial"/>
                <a:cs typeface="Arial"/>
              </a:rPr>
              <a:t>Working with a deduplication project involves four steps: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B07BB-CA4E-763F-F5F6-7C1C2EA10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5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D5F1253-D2E0-598B-1251-91BDB16F1587}"/>
              </a:ext>
            </a:extLst>
          </p:cNvPr>
          <p:cNvGrpSpPr/>
          <p:nvPr/>
        </p:nvGrpSpPr>
        <p:grpSpPr>
          <a:xfrm>
            <a:off x="8398952" y="9067527"/>
            <a:ext cx="1275441" cy="1244154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51D568-C711-0919-B822-B117CB20BDB6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42D8E97-6993-CC28-5A54-98741E3FD551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5681425D-FE73-CFDE-E9F2-E778711285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705B58F-70EB-9FB3-788E-EB3D6151AF39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Rectangle: Rounded Corners 14">
            <a:extLst>
              <a:ext uri="{FF2B5EF4-FFF2-40B4-BE49-F238E27FC236}">
                <a16:creationId xmlns:a16="http://schemas.microsoft.com/office/drawing/2014/main" id="{95546DC7-C738-26FE-4577-D421750CA3A3}"/>
              </a:ext>
            </a:extLst>
          </p:cNvPr>
          <p:cNvSpPr/>
          <p:nvPr/>
        </p:nvSpPr>
        <p:spPr>
          <a:xfrm>
            <a:off x="10258358" y="4206008"/>
            <a:ext cx="6124644" cy="1025136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7EFD07-83D9-3475-155A-8572FB5A296F}"/>
              </a:ext>
            </a:extLst>
          </p:cNvPr>
          <p:cNvSpPr txBox="1"/>
          <p:nvPr/>
        </p:nvSpPr>
        <p:spPr>
          <a:xfrm>
            <a:off x="11428724" y="5755548"/>
            <a:ext cx="3163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Set up matching rules</a:t>
            </a:r>
            <a:endParaRPr lang="en-LT"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492DA0-32EE-6FA5-BA3E-776D48E816D8}"/>
              </a:ext>
            </a:extLst>
          </p:cNvPr>
          <p:cNvSpPr txBox="1"/>
          <p:nvPr/>
        </p:nvSpPr>
        <p:spPr>
          <a:xfrm>
            <a:off x="11428724" y="7038693"/>
            <a:ext cx="4723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Generate matches</a:t>
            </a:r>
            <a:endParaRPr lang="en-LT" sz="2400" dirty="0"/>
          </a:p>
        </p:txBody>
      </p:sp>
      <p:sp>
        <p:nvSpPr>
          <p:cNvPr id="2" name="Rectangle: Rounded Corners 14">
            <a:extLst>
              <a:ext uri="{FF2B5EF4-FFF2-40B4-BE49-F238E27FC236}">
                <a16:creationId xmlns:a16="http://schemas.microsoft.com/office/drawing/2014/main" id="{57A01E9B-B883-44C0-EA28-73B146BAF313}"/>
              </a:ext>
            </a:extLst>
          </p:cNvPr>
          <p:cNvSpPr/>
          <p:nvPr/>
        </p:nvSpPr>
        <p:spPr>
          <a:xfrm>
            <a:off x="10258356" y="8003532"/>
            <a:ext cx="6124644" cy="1025136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386F4B-9847-7814-2CFA-0808B049ABA2}"/>
              </a:ext>
            </a:extLst>
          </p:cNvPr>
          <p:cNvSpPr txBox="1"/>
          <p:nvPr/>
        </p:nvSpPr>
        <p:spPr>
          <a:xfrm>
            <a:off x="11421292" y="8285647"/>
            <a:ext cx="3999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Process groups of matches </a:t>
            </a:r>
            <a:endParaRPr lang="en-LT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7CEF2F3-8F0F-F03A-40D8-53574A1033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03144" y="8150340"/>
            <a:ext cx="731520" cy="7315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8E83C48-A09E-B338-5216-3059FDF6B5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501602" y="4352815"/>
            <a:ext cx="731520" cy="7315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92845F-CA88-444E-A934-640A9C67B2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501602" y="5620620"/>
            <a:ext cx="731520" cy="731520"/>
          </a:xfrm>
          <a:prstGeom prst="rect">
            <a:avLst/>
          </a:prstGeom>
        </p:spPr>
      </p:pic>
      <p:pic>
        <p:nvPicPr>
          <p:cNvPr id="29" name="Picture 28" descr="A screenshot of a computer&#10;&#10;Description automatically generated">
            <a:extLst>
              <a:ext uri="{FF2B5EF4-FFF2-40B4-BE49-F238E27FC236}">
                <a16:creationId xmlns:a16="http://schemas.microsoft.com/office/drawing/2014/main" id="{44D39AB4-E8CB-B793-F2E4-9E1196C88F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48" y="1309941"/>
            <a:ext cx="8646708" cy="69720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FF8EADA-F635-D557-468B-6FB33789FB0B}"/>
              </a:ext>
            </a:extLst>
          </p:cNvPr>
          <p:cNvSpPr txBox="1"/>
          <p:nvPr/>
        </p:nvSpPr>
        <p:spPr>
          <a:xfrm>
            <a:off x="11421293" y="4487743"/>
            <a:ext cx="3437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Choose the project type</a:t>
            </a:r>
            <a:endParaRPr lang="en-LT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06D135-D837-7577-C6FB-CE0E64C91D7A}"/>
              </a:ext>
            </a:extLst>
          </p:cNvPr>
          <p:cNvSpPr/>
          <p:nvPr/>
        </p:nvSpPr>
        <p:spPr>
          <a:xfrm>
            <a:off x="-3483" y="2552337"/>
            <a:ext cx="9445970" cy="7759344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6104F411-9F02-8256-1461-F533E2453443}"/>
              </a:ext>
            </a:extLst>
          </p:cNvPr>
          <p:cNvSpPr txBox="1">
            <a:spLocks/>
          </p:cNvSpPr>
          <p:nvPr/>
        </p:nvSpPr>
        <p:spPr>
          <a:xfrm>
            <a:off x="1006408" y="6272212"/>
            <a:ext cx="7658102" cy="3017045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>
                <a:solidFill>
                  <a:schemeClr val="bg1"/>
                </a:solidFill>
              </a:rPr>
              <a:t>How to use a deduplication project?</a:t>
            </a:r>
          </a:p>
        </p:txBody>
      </p:sp>
      <p:pic>
        <p:nvPicPr>
          <p:cNvPr id="18" name="Picture 12">
            <a:extLst>
              <a:ext uri="{FF2B5EF4-FFF2-40B4-BE49-F238E27FC236}">
                <a16:creationId xmlns:a16="http://schemas.microsoft.com/office/drawing/2014/main" id="{F471BCAF-7946-97FF-DEAB-EF019C313C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05817" y="6873655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993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5F3B98-A492-145C-CA32-98C2E59575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2562386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DEMO:</a:t>
            </a:r>
            <a:r>
              <a:rPr lang="en-US" dirty="0"/>
              <a:t> Using a deduplication project to merge duplicate CRM and ERP records</a:t>
            </a:r>
            <a:endParaRPr lang="en-US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E7B15-EDA3-03B0-4B66-806DA64747F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3245861" y="9049786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8BBBB-F1DC-ACAE-DA85-FEB7C9BD6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14">
            <a:extLst>
              <a:ext uri="{FF2B5EF4-FFF2-40B4-BE49-F238E27FC236}">
                <a16:creationId xmlns:a16="http://schemas.microsoft.com/office/drawing/2014/main" id="{304FA82A-78D9-F247-A554-C3FAF019014A}"/>
              </a:ext>
            </a:extLst>
          </p:cNvPr>
          <p:cNvSpPr/>
          <p:nvPr/>
        </p:nvSpPr>
        <p:spPr>
          <a:xfrm>
            <a:off x="6281531" y="7432097"/>
            <a:ext cx="9993795" cy="2089589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F53FA-01D7-87B8-98F5-0C9F5DB91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531" y="1208735"/>
            <a:ext cx="9993795" cy="1456959"/>
          </a:xfrm>
        </p:spPr>
        <p:txBody>
          <a:bodyPr>
            <a:normAutofit/>
          </a:bodyPr>
          <a:lstStyle/>
          <a:p>
            <a:r>
              <a:rPr lang="en-US" sz="5400"/>
              <a:t>Demo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ECEA1-BC96-5D01-C9BA-7BF59DBA1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7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BA32F04-92C0-29E8-DC93-EEEEA24A4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1531" y="2665694"/>
            <a:ext cx="9993795" cy="2602046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sz="2400" b="1" dirty="0"/>
              <a:t>You’ve seen how to: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Create a deduplication project 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Configure matching rules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Review and merge groups of duplicates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4F0D8A5-AF5C-EEB6-D5E4-29748933BD71}"/>
              </a:ext>
            </a:extLst>
          </p:cNvPr>
          <p:cNvSpPr txBox="1">
            <a:spLocks/>
          </p:cNvSpPr>
          <p:nvPr/>
        </p:nvSpPr>
        <p:spPr>
          <a:xfrm>
            <a:off x="6281531" y="5509571"/>
            <a:ext cx="9993795" cy="1456959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en-US" sz="2400" b="1" dirty="0"/>
              <a:t>Outcome:</a:t>
            </a:r>
          </a:p>
          <a:p>
            <a:pPr>
              <a:buClr>
                <a:schemeClr val="tx1"/>
              </a:buClr>
            </a:pPr>
            <a:r>
              <a:rPr lang="en-US" sz="2400" dirty="0"/>
              <a:t>Duplicate CRM and ERP records are merged into a consolidated golden record.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A96BE5A-2369-DA98-6C28-BAD57A58F2FF}"/>
              </a:ext>
            </a:extLst>
          </p:cNvPr>
          <p:cNvSpPr txBox="1">
            <a:spLocks/>
          </p:cNvSpPr>
          <p:nvPr/>
        </p:nvSpPr>
        <p:spPr>
          <a:xfrm>
            <a:off x="6576044" y="7575019"/>
            <a:ext cx="7971182" cy="1803743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Important:</a:t>
            </a:r>
          </a:p>
          <a:p>
            <a:pPr marL="0" indent="0">
              <a:buNone/>
            </a:pPr>
            <a:r>
              <a:rPr lang="en-GB" sz="2400" dirty="0"/>
              <a:t>You do not need to replicate this process yourself, as a deduplication project is not recommended for our specific use case</a:t>
            </a:r>
            <a:r>
              <a:rPr lang="en-US" sz="2400" dirty="0"/>
              <a:t>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69C941-6ECA-AFF7-F042-DAE1503E990D}"/>
              </a:ext>
            </a:extLst>
          </p:cNvPr>
          <p:cNvGrpSpPr/>
          <p:nvPr/>
        </p:nvGrpSpPr>
        <p:grpSpPr>
          <a:xfrm>
            <a:off x="15400677" y="8476889"/>
            <a:ext cx="834891" cy="814412"/>
            <a:chOff x="5599301" y="6045018"/>
            <a:chExt cx="850294" cy="82943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0F45B92-7594-EE7D-F0C1-A5EB93ECC8CE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AB21768-0585-2F9E-D2A0-C9B767FE3932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25" name="Graphic 24" descr="Caret Up with solid fill">
                <a:extLst>
                  <a:ext uri="{FF2B5EF4-FFF2-40B4-BE49-F238E27FC236}">
                    <a16:creationId xmlns:a16="http://schemas.microsoft.com/office/drawing/2014/main" id="{4E8FDAFD-C1DE-50CF-2112-82017E69C2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8D9A70D-23A8-7FF6-CF30-033AC9CEF40E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33483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E0E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5D4183-FF07-30B9-3613-91611171D914}"/>
              </a:ext>
            </a:extLst>
          </p:cNvPr>
          <p:cNvSpPr/>
          <p:nvPr/>
        </p:nvSpPr>
        <p:spPr>
          <a:xfrm>
            <a:off x="0" y="-12946"/>
            <a:ext cx="9425530" cy="10324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378DE-16A3-3C75-34F8-8524084D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8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0BD4BF-920C-13E7-D917-3D43DA1FF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" b="368"/>
          <a:stretch/>
        </p:blipFill>
        <p:spPr>
          <a:xfrm>
            <a:off x="-2030" y="-12946"/>
            <a:ext cx="9427560" cy="74657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D1F56D-1908-1F1A-8ABF-A9B4FDA78E45}"/>
              </a:ext>
            </a:extLst>
          </p:cNvPr>
          <p:cNvSpPr/>
          <p:nvPr/>
        </p:nvSpPr>
        <p:spPr>
          <a:xfrm>
            <a:off x="5024" y="2230585"/>
            <a:ext cx="9420506" cy="8081099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ABD97717-C695-C8A4-D547-B468FB4B7A2A}"/>
              </a:ext>
            </a:extLst>
          </p:cNvPr>
          <p:cNvSpPr txBox="1">
            <a:spLocks/>
          </p:cNvSpPr>
          <p:nvPr/>
        </p:nvSpPr>
        <p:spPr>
          <a:xfrm>
            <a:off x="1262322" y="6645749"/>
            <a:ext cx="5520018" cy="2619696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>
                <a:solidFill>
                  <a:schemeClr val="bg1"/>
                </a:solidFill>
              </a:rPr>
              <a:t>What’s next?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EED561-DD70-8641-7D67-ABFB3191C9A5}"/>
              </a:ext>
            </a:extLst>
          </p:cNvPr>
          <p:cNvGrpSpPr/>
          <p:nvPr/>
        </p:nvGrpSpPr>
        <p:grpSpPr>
          <a:xfrm>
            <a:off x="8403975" y="9067527"/>
            <a:ext cx="1275441" cy="1244154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6C52D6-42A7-8469-F56F-25B9D7B29958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C6D6FF9-CF08-027A-EFB1-FBF46C13081D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0695AC43-0124-9ECE-BA23-485E7088E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94A9BD-7F4E-B441-34DA-85B7DAC7EE6A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C65B3FF-8DEF-8168-1139-E6282600D692}"/>
              </a:ext>
            </a:extLst>
          </p:cNvPr>
          <p:cNvSpPr/>
          <p:nvPr/>
        </p:nvSpPr>
        <p:spPr>
          <a:xfrm>
            <a:off x="8249123" y="3277828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DF59-2442-4A4A-2BE4-7B0836292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0921" y="3832771"/>
            <a:ext cx="6398613" cy="12790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Learn more about a deduplication project in our documentation portal.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91743E-251D-F640-2AFB-392DE073CF27}"/>
              </a:ext>
            </a:extLst>
          </p:cNvPr>
          <p:cNvSpPr/>
          <p:nvPr/>
        </p:nvSpPr>
        <p:spPr>
          <a:xfrm>
            <a:off x="8249123" y="5609414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F621668-CA3D-187F-EF69-747ECDBF4A69}"/>
              </a:ext>
            </a:extLst>
          </p:cNvPr>
          <p:cNvSpPr txBox="1">
            <a:spLocks/>
          </p:cNvSpPr>
          <p:nvPr/>
        </p:nvSpPr>
        <p:spPr>
          <a:xfrm>
            <a:off x="10040922" y="6127077"/>
            <a:ext cx="6761178" cy="1279086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000" b="1" dirty="0">
                <a:highlight>
                  <a:srgbClr val="2EF2A2"/>
                </a:highlight>
              </a:rPr>
              <a:t>Next session:</a:t>
            </a:r>
            <a:r>
              <a:rPr lang="en-GB" sz="3000" b="1" dirty="0"/>
              <a:t> </a:t>
            </a:r>
            <a:r>
              <a:rPr lang="en-GB" sz="3000" dirty="0"/>
              <a:t>Strategies for defining the uniqueness of records</a:t>
            </a:r>
            <a:r>
              <a:rPr lang="en-US" sz="3000" dirty="0"/>
              <a:t>.</a:t>
            </a:r>
          </a:p>
        </p:txBody>
      </p:sp>
      <p:pic>
        <p:nvPicPr>
          <p:cNvPr id="27" name="Graphic 26" descr="Information with solid fill">
            <a:extLst>
              <a:ext uri="{FF2B5EF4-FFF2-40B4-BE49-F238E27FC236}">
                <a16:creationId xmlns:a16="http://schemas.microsoft.com/office/drawing/2014/main" id="{F5DF31FC-A354-0BF5-4EBE-F761F184F8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63360" y="3837031"/>
            <a:ext cx="961283" cy="961283"/>
          </a:xfrm>
          <a:prstGeom prst="rect">
            <a:avLst/>
          </a:prstGeom>
        </p:spPr>
      </p:pic>
      <p:pic>
        <p:nvPicPr>
          <p:cNvPr id="29" name="Graphic 28" descr="End with solid fill">
            <a:extLst>
              <a:ext uri="{FF2B5EF4-FFF2-40B4-BE49-F238E27FC236}">
                <a16:creationId xmlns:a16="http://schemas.microsoft.com/office/drawing/2014/main" id="{62354DC0-9A7C-7339-01FD-1360D1FB55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63360" y="6127079"/>
            <a:ext cx="1166441" cy="116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49811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2C11FCD8DC8749ABDD709345942B36" ma:contentTypeVersion="19" ma:contentTypeDescription="Create a new document." ma:contentTypeScope="" ma:versionID="a8b376356d2ec6f0d6848a058e923152">
  <xsd:schema xmlns:xsd="http://www.w3.org/2001/XMLSchema" xmlns:xs="http://www.w3.org/2001/XMLSchema" xmlns:p="http://schemas.microsoft.com/office/2006/metadata/properties" xmlns:ns2="a34941db-1617-495b-b0ef-3e2b3c180289" xmlns:ns3="2132f155-a075-45b1-b535-0b465d57d705" targetNamespace="http://schemas.microsoft.com/office/2006/metadata/properties" ma:root="true" ma:fieldsID="8eeee10a6c44effd0d01505e031cad7a" ns2:_="" ns3:_="">
    <xsd:import namespace="a34941db-1617-495b-b0ef-3e2b3c180289"/>
    <xsd:import namespace="2132f155-a075-45b1-b535-0b465d57d7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41db-1617-495b-b0ef-3e2b3c18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d5670bf-ee23-407e-abc1-4d47340abb6e}" ma:internalName="TaxCatchAll" ma:showField="CatchAllData" ma:web="a34941db-1617-495b-b0ef-3e2b3c18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2f155-a075-45b1-b535-0b465d57d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aa89a57-4440-4432-b699-411a4b5ec3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32f155-a075-45b1-b535-0b465d57d705">
      <Terms xmlns="http://schemas.microsoft.com/office/infopath/2007/PartnerControls"/>
    </lcf76f155ced4ddcb4097134ff3c332f>
    <TaxCatchAll xmlns="a34941db-1617-495b-b0ef-3e2b3c180289" xsi:nil="true"/>
    <SharedWithUsers xmlns="a34941db-1617-495b-b0ef-3e2b3c180289">
      <UserInfo>
        <DisplayName>Natasha Scott</DisplayName>
        <AccountId>372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A68B81-13F1-4DD9-A768-3A0E36A46B39}">
  <ds:schemaRefs>
    <ds:schemaRef ds:uri="2132f155-a075-45b1-b535-0b465d57d705"/>
    <ds:schemaRef ds:uri="a34941db-1617-495b-b0ef-3e2b3c1802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B832D56-4360-43C7-9FF2-B742F501B18F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132f155-a075-45b1-b535-0b465d57d705"/>
    <ds:schemaRef ds:uri="a34941db-1617-495b-b0ef-3e2b3c180289"/>
  </ds:schemaRefs>
</ds:datastoreItem>
</file>

<file path=customXml/itemProps3.xml><?xml version="1.0" encoding="utf-8"?>
<ds:datastoreItem xmlns:ds="http://schemas.openxmlformats.org/officeDocument/2006/customXml" ds:itemID="{ADFB0A7F-F790-42B0-825E-72D150DC58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CluedIn-Training-Template</Template>
  <TotalTime>929</TotalTime>
  <Words>308</Words>
  <Application>Microsoft Office PowerPoint</Application>
  <PresentationFormat>Custom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Open Sans bold</vt:lpstr>
      <vt:lpstr>CluedIn-Training-Template</vt:lpstr>
      <vt:lpstr>PowerPoint Presentation</vt:lpstr>
      <vt:lpstr>PowerPoint Presentation</vt:lpstr>
      <vt:lpstr>What is a deduplication project?</vt:lpstr>
      <vt:lpstr>When to use a deduplication project?</vt:lpstr>
      <vt:lpstr>PowerPoint Presentation</vt:lpstr>
      <vt:lpstr>PowerPoint Presentation</vt:lpstr>
      <vt:lpstr>Demo 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Simona Girončikienė</dc:creator>
  <cp:lastModifiedBy>Solomiia Snihur</cp:lastModifiedBy>
  <cp:revision>32</cp:revision>
  <dcterms:created xsi:type="dcterms:W3CDTF">2022-06-22T13:00:19Z</dcterms:created>
  <dcterms:modified xsi:type="dcterms:W3CDTF">2025-05-29T11:49:59Z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0x010100042C11FCD8DC8749ABDD709345942B36</vt:lpwstr>
  </property>
  <property fmtid="{D5CDD505-2E9C-101B-9397-08002B2CF9AE}" pid="3" name="MediaServiceImageTags">
    <vt:lpwstr/>
  </property>
</Properties>
</file>