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86" r:id="rId6"/>
    <p:sldId id="271" r:id="rId7"/>
    <p:sldId id="270" r:id="rId8"/>
    <p:sldId id="275" r:id="rId9"/>
    <p:sldId id="269" r:id="rId10"/>
    <p:sldId id="281" r:id="rId11"/>
    <p:sldId id="268" r:id="rId12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097"/>
    <a:srgbClr val="E0EFFF"/>
    <a:srgbClr val="0A3B6A"/>
    <a:srgbClr val="2EF2A2"/>
    <a:srgbClr val="DFEAFD"/>
    <a:srgbClr val="E0EAFF"/>
    <a:srgbClr val="DEE9FB"/>
    <a:srgbClr val="F3F3F2"/>
    <a:srgbClr val="B2B7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467AD7-6B38-4FF4-B530-1D0B46359AA1}" v="3" dt="2025-06-04T07:40:35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01" d="100"/>
          <a:sy n="101" d="100"/>
        </p:scale>
        <p:origin x="654" y="7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  <pc:spChg chg="mod">
          <ac:chgData name="Simona Girončikienė" userId="S::sig@cluedin.com::3d6fb704-6a66-4091-ae25-e5ddbe4245e5" providerId="AD" clId="Web-{374BC784-2E16-B90B-A635-5223A73B8E64}" dt="2025-05-22T09:50:51.981" v="3" actId="1076"/>
          <ac:spMkLst>
            <pc:docMk/>
            <pc:sldMk cId="37084096" sldId="269"/>
            <ac:spMk id="4" creationId="{8AAE7B15-EDA3-03B0-4B66-806DA64747F8}"/>
          </ac:spMkLst>
        </pc:spChg>
        <pc:spChg chg="mod">
          <ac:chgData name="Simona Girončikienė" userId="S::sig@cluedin.com::3d6fb704-6a66-4091-ae25-e5ddbe4245e5" providerId="AD" clId="Web-{374BC784-2E16-B90B-A635-5223A73B8E64}" dt="2025-05-22T10:16:25.053" v="13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S::sig@cluedin.com::3d6fb704-6a66-4091-ae25-e5ddbe4245e5" providerId="AD" clId="Web-{3CF4BE34-8ECC-3B95-43CF-1ADB15D94B64}"/>
    <pc:docChg chg="modSld">
      <pc:chgData name="Simona Girončikienė" userId="S::sig@cluedin.com::3d6fb704-6a66-4091-ae25-e5ddbe4245e5" providerId="AD" clId="Web-{3CF4BE34-8ECC-3B95-43CF-1ADB15D94B64}" dt="2025-06-02T12:24:46.214" v="0" actId="20577"/>
      <pc:docMkLst>
        <pc:docMk/>
      </pc:docMkLst>
      <pc:sldChg chg="modSp">
        <pc:chgData name="Simona Girončikienė" userId="S::sig@cluedin.com::3d6fb704-6a66-4091-ae25-e5ddbe4245e5" providerId="AD" clId="Web-{3CF4BE34-8ECC-3B95-43CF-1ADB15D94B64}" dt="2025-06-02T12:24:46.214" v="0" actId="20577"/>
        <pc:sldMkLst>
          <pc:docMk/>
          <pc:sldMk cId="1433483649" sldId="281"/>
        </pc:sldMkLst>
        <pc:spChg chg="mod">
          <ac:chgData name="Simona Girončikienė" userId="S::sig@cluedin.com::3d6fb704-6a66-4091-ae25-e5ddbe4245e5" providerId="AD" clId="Web-{3CF4BE34-8ECC-3B95-43CF-1ADB15D94B64}" dt="2025-06-02T12:24:46.214" v="0" actId="20577"/>
          <ac:spMkLst>
            <pc:docMk/>
            <pc:sldMk cId="1433483649" sldId="281"/>
            <ac:spMk id="20" creationId="{BA96BE5A-2369-DA98-6C28-BAD57A58F2FF}"/>
          </ac:spMkLst>
        </pc:spChg>
      </pc:sldChg>
    </pc:docChg>
  </pc:docChgLst>
  <pc:docChgLst>
    <pc:chgData name="Simona Girončikienė" userId="3d6fb704-6a66-4091-ae25-e5ddbe4245e5" providerId="ADAL" clId="{9A734193-2B1C-6A44-A3E9-8C581EBEF618}"/>
    <pc:docChg chg="undo custSel addSld delSld modSld">
      <pc:chgData name="Simona Girončikienė" userId="3d6fb704-6a66-4091-ae25-e5ddbe4245e5" providerId="ADAL" clId="{9A734193-2B1C-6A44-A3E9-8C581EBEF618}" dt="2025-05-27T08:10:27.108" v="137"/>
      <pc:docMkLst>
        <pc:docMk/>
      </pc:docMkLst>
      <pc:sldChg chg="addSp delSp modSp mod">
        <pc:chgData name="Simona Girončikienė" userId="3d6fb704-6a66-4091-ae25-e5ddbe4245e5" providerId="ADAL" clId="{9A734193-2B1C-6A44-A3E9-8C581EBEF618}" dt="2025-05-27T07:59:31.473" v="27" actId="1038"/>
        <pc:sldMkLst>
          <pc:docMk/>
          <pc:sldMk cId="4001456586" sldId="266"/>
        </pc:sldMkLst>
      </pc:sldChg>
      <pc:sldChg chg="addSp delSp modSp mod setBg">
        <pc:chgData name="Simona Girončikienė" userId="3d6fb704-6a66-4091-ae25-e5ddbe4245e5" providerId="ADAL" clId="{9A734193-2B1C-6A44-A3E9-8C581EBEF618}" dt="2025-05-27T08:02:01.145" v="53"/>
        <pc:sldMkLst>
          <pc:docMk/>
          <pc:sldMk cId="3620849811" sldId="268"/>
        </pc:sldMkLst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6" creationId="{CBD1F56D-1908-1F1A-8ABF-A9B4FDA78E45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7" creationId="{ABD97717-C695-C8A4-D547-B468FB4B7A2A}"/>
          </ac:spMkLst>
        </pc:spChg>
        <pc:spChg chg="add mod">
          <ac:chgData name="Simona Girončikienė" userId="3d6fb704-6a66-4091-ae25-e5ddbe4245e5" providerId="ADAL" clId="{9A734193-2B1C-6A44-A3E9-8C581EBEF618}" dt="2025-05-27T08:01:06.744" v="47" actId="167"/>
          <ac:spMkLst>
            <pc:docMk/>
            <pc:sldMk cId="3620849811" sldId="268"/>
            <ac:spMk id="14" creationId="{9D5D4183-FF07-30B9-3613-91611171D914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3" creationId="{7F621668-CA3D-187F-EF69-747ECDBF4A69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4" creationId="{EC65B3FF-8DEF-8168-1139-E6282600D692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5" creationId="{7491743E-251D-F640-2AFB-392DE073CF27}"/>
          </ac:spMkLst>
        </pc:spChg>
        <pc:grpChg chg="mod">
          <ac:chgData name="Simona Girončikienė" userId="3d6fb704-6a66-4091-ae25-e5ddbe4245e5" providerId="ADAL" clId="{9A734193-2B1C-6A44-A3E9-8C581EBEF618}" dt="2025-05-27T08:01:20.174" v="49" actId="1076"/>
          <ac:grpSpMkLst>
            <pc:docMk/>
            <pc:sldMk cId="3620849811" sldId="268"/>
            <ac:grpSpMk id="8" creationId="{FDEED561-DD70-8641-7D67-ABFB3191C9A5}"/>
          </ac:grpSpMkLst>
        </pc:grp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7" creationId="{F5DF31FC-A354-0BF5-4EBE-F761F184F8C8}"/>
          </ac:picMkLst>
        </pc:pic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9" creationId="{62354DC0-9A7C-7339-01FD-1360D1FB5595}"/>
          </ac:picMkLst>
        </pc:picChg>
      </pc:sldChg>
      <pc:sldChg chg="addSp modSp mod">
        <pc:chgData name="Simona Girončikienė" userId="3d6fb704-6a66-4091-ae25-e5ddbe4245e5" providerId="ADAL" clId="{9A734193-2B1C-6A44-A3E9-8C581EBEF618}" dt="2025-05-27T08:10:23.083" v="136" actId="1076"/>
        <pc:sldMkLst>
          <pc:docMk/>
          <pc:sldMk cId="3178307877" sldId="272"/>
        </pc:sldMkLst>
      </pc:sldChg>
      <pc:sldChg chg="del">
        <pc:chgData name="Simona Girončikienė" userId="3d6fb704-6a66-4091-ae25-e5ddbe4245e5" providerId="ADAL" clId="{9A734193-2B1C-6A44-A3E9-8C581EBEF618}" dt="2025-05-27T08:09:34.945" v="131" actId="2696"/>
        <pc:sldMkLst>
          <pc:docMk/>
          <pc:sldMk cId="2781106547" sldId="273"/>
        </pc:sldMkLst>
      </pc:sldChg>
      <pc:sldChg chg="modSp mod setBg">
        <pc:chgData name="Simona Girončikienė" userId="3d6fb704-6a66-4091-ae25-e5ddbe4245e5" providerId="ADAL" clId="{9A734193-2B1C-6A44-A3E9-8C581EBEF618}" dt="2025-05-27T07:54:41.269" v="9"/>
        <pc:sldMkLst>
          <pc:docMk/>
          <pc:sldMk cId="4058737874" sldId="274"/>
        </pc:sldMkLst>
      </pc:sldChg>
      <pc:sldChg chg="addSp delSp modSp add mod">
        <pc:chgData name="Simona Girončikienė" userId="3d6fb704-6a66-4091-ae25-e5ddbe4245e5" providerId="ADAL" clId="{9A734193-2B1C-6A44-A3E9-8C581EBEF618}" dt="2025-05-27T08:10:27.108" v="137"/>
        <pc:sldMkLst>
          <pc:docMk/>
          <pc:sldMk cId="2111934303" sldId="275"/>
        </pc:sldMkLst>
      </pc:sldChg>
    </pc:docChg>
  </pc:docChgLst>
  <pc:docChgLst>
    <pc:chgData name="Solomiia Snihur" userId="c01b4c12-4619-41be-8dd6-ae95e4c328bc" providerId="ADAL" clId="{61898B94-8468-4950-9886-438363BCDCC5}"/>
    <pc:docChg chg="undo redo custSel addSld delSld modSld">
      <pc:chgData name="Solomiia Snihur" userId="c01b4c12-4619-41be-8dd6-ae95e4c328bc" providerId="ADAL" clId="{61898B94-8468-4950-9886-438363BCDCC5}" dt="2025-05-27T12:50:58.520" v="510" actId="1036"/>
      <pc:docMkLst>
        <pc:docMk/>
      </pc:docMkLst>
      <pc:sldChg chg="modSp mod">
        <pc:chgData name="Solomiia Snihur" userId="c01b4c12-4619-41be-8dd6-ae95e4c328bc" providerId="ADAL" clId="{61898B94-8468-4950-9886-438363BCDCC5}" dt="2025-05-27T12:16:25.783" v="451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1898B94-8468-4950-9886-438363BCDCC5}" dt="2025-05-27T12:16:25.783" v="451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mod">
        <pc:chgData name="Solomiia Snihur" userId="c01b4c12-4619-41be-8dd6-ae95e4c328bc" providerId="ADAL" clId="{61898B94-8468-4950-9886-438363BCDCC5}" dt="2025-05-27T07:31:32.344" v="352" actId="27636"/>
        <pc:sldMkLst>
          <pc:docMk/>
          <pc:sldMk cId="4001456586" sldId="266"/>
        </pc:sldMkLst>
      </pc:sldChg>
      <pc:sldChg chg="modSp mod">
        <pc:chgData name="Solomiia Snihur" userId="c01b4c12-4619-41be-8dd6-ae95e4c328bc" providerId="ADAL" clId="{61898B94-8468-4950-9886-438363BCDCC5}" dt="2025-05-27T12:50:58.520" v="510" actId="1036"/>
        <pc:sldMkLst>
          <pc:docMk/>
          <pc:sldMk cId="3620849811" sldId="268"/>
        </pc:sldMkLst>
        <pc:spChg chg="mod">
          <ac:chgData name="Solomiia Snihur" userId="c01b4c12-4619-41be-8dd6-ae95e4c328bc" providerId="ADAL" clId="{61898B94-8468-4950-9886-438363BCDCC5}" dt="2025-05-27T12:50:58.520" v="510" actId="103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1898B94-8468-4950-9886-438363BCDCC5}" dt="2025-05-27T07:29:47.323" v="333" actId="2710"/>
          <ac:spMkLst>
            <pc:docMk/>
            <pc:sldMk cId="3620849811" sldId="268"/>
            <ac:spMk id="23" creationId="{7F621668-CA3D-187F-EF69-747ECDBF4A69}"/>
          </ac:spMkLst>
        </pc:spChg>
      </pc:sldChg>
      <pc:sldChg chg="addSp delSp modSp add del mod">
        <pc:chgData name="Solomiia Snihur" userId="c01b4c12-4619-41be-8dd6-ae95e4c328bc" providerId="ADAL" clId="{61898B94-8468-4950-9886-438363BCDCC5}" dt="2025-05-27T07:18:50.064" v="268" actId="1076"/>
        <pc:sldMkLst>
          <pc:docMk/>
          <pc:sldMk cId="3178307877" sldId="272"/>
        </pc:sldMkLst>
      </pc:sldChg>
      <pc:sldChg chg="addSp modSp add del mod">
        <pc:chgData name="Solomiia Snihur" userId="c01b4c12-4619-41be-8dd6-ae95e4c328bc" providerId="ADAL" clId="{61898B94-8468-4950-9886-438363BCDCC5}" dt="2025-05-27T07:22:07.409" v="271" actId="27614"/>
        <pc:sldMkLst>
          <pc:docMk/>
          <pc:sldMk cId="2781106547" sldId="273"/>
        </pc:sldMkLst>
      </pc:sldChg>
      <pc:sldChg chg="addSp delSp modSp mod">
        <pc:chgData name="Solomiia Snihur" userId="c01b4c12-4619-41be-8dd6-ae95e4c328bc" providerId="ADAL" clId="{61898B94-8468-4950-9886-438363BCDCC5}" dt="2025-05-27T07:07:20.464" v="108" actId="931"/>
        <pc:sldMkLst>
          <pc:docMk/>
          <pc:sldMk cId="4058737874" sldId="274"/>
        </pc:sldMkLst>
      </pc:sldChg>
    </pc:docChg>
  </pc:docChgLst>
  <pc:docChgLst>
    <pc:chgData name="Simona Girončikienė" userId="S::sig@cluedin.com::3d6fb704-6a66-4091-ae25-e5ddbe4245e5" providerId="AD" clId="Web-{C3F7999A-DD35-6DF1-51DE-ED4694BB0BC5}"/>
    <pc:docChg chg="modSld">
      <pc:chgData name="Simona Girončikienė" userId="S::sig@cluedin.com::3d6fb704-6a66-4091-ae25-e5ddbe4245e5" providerId="AD" clId="Web-{C3F7999A-DD35-6DF1-51DE-ED4694BB0BC5}" dt="2025-05-23T12:12:08.014" v="40" actId="1076"/>
      <pc:docMkLst>
        <pc:docMk/>
      </pc:docMkLst>
      <pc:sldChg chg="addSp delSp modSp">
        <pc:chgData name="Simona Girončikienė" userId="S::sig@cluedin.com::3d6fb704-6a66-4091-ae25-e5ddbe4245e5" providerId="AD" clId="Web-{C3F7999A-DD35-6DF1-51DE-ED4694BB0BC5}" dt="2025-05-23T12:12:08.014" v="40" actId="1076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C3F7999A-DD35-6DF1-51DE-ED4694BB0BC5}" dt="2025-05-23T12:11:46.545" v="36" actId="14100"/>
        <pc:sldMkLst>
          <pc:docMk/>
          <pc:sldMk cId="3620849811" sldId="268"/>
        </pc:sldMkLst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  <pc:spChg chg="add del mod">
          <ac:chgData name="Solomiia Snihur" userId="c01b4c12-4619-41be-8dd6-ae95e4c328bc" providerId="ADAL" clId="{18FFD772-3B31-457A-9F41-AD00B9678243}" dt="2025-05-21T10:57:47.386" v="68" actId="14100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18FFD772-3B31-457A-9F41-AD00B9678243}" dt="2025-05-21T12:29:33.846" v="25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  <pc:spChg chg="add mod ord">
          <ac:chgData name="Solomiia Snihur" userId="c01b4c12-4619-41be-8dd6-ae95e4c328bc" providerId="ADAL" clId="{18FFD772-3B31-457A-9F41-AD00B9678243}" dt="2025-05-21T12:13:49.616" v="232" actId="14100"/>
          <ac:spMkLst>
            <pc:docMk/>
            <pc:sldMk cId="2679743736" sldId="263"/>
            <ac:spMk id="9" creationId="{46CA69A5-1718-9759-7B9D-6806533FB646}"/>
          </ac:spMkLst>
        </pc:spChg>
        <pc:spChg chg="add mod ord">
          <ac:chgData name="Solomiia Snihur" userId="c01b4c12-4619-41be-8dd6-ae95e4c328bc" providerId="ADAL" clId="{18FFD772-3B31-457A-9F41-AD00B9678243}" dt="2025-05-21T12:12:00" v="141" actId="20577"/>
          <ac:spMkLst>
            <pc:docMk/>
            <pc:sldMk cId="2679743736" sldId="263"/>
            <ac:spMk id="10" creationId="{4D2D2AAF-947C-8B8A-79A3-570FB4C4790B}"/>
          </ac:spMkLst>
        </pc:spChg>
        <pc:spChg chg="add mod ord">
          <ac:chgData name="Solomiia Snihur" userId="c01b4c12-4619-41be-8dd6-ae95e4c328bc" providerId="ADAL" clId="{18FFD772-3B31-457A-9F41-AD00B9678243}" dt="2025-05-21T12:11:27.075" v="124"/>
          <ac:spMkLst>
            <pc:docMk/>
            <pc:sldMk cId="2679743736" sldId="263"/>
            <ac:spMk id="11" creationId="{54FD894A-19D0-2225-B4C5-0F9F40B4A291}"/>
          </ac:spMkLst>
        </pc:spChg>
        <pc:spChg chg="add mod ord">
          <ac:chgData name="Solomiia Snihur" userId="c01b4c12-4619-41be-8dd6-ae95e4c328bc" providerId="ADAL" clId="{18FFD772-3B31-457A-9F41-AD00B9678243}" dt="2025-05-21T13:06:35.726" v="802"/>
          <ac:spMkLst>
            <pc:docMk/>
            <pc:sldMk cId="2679743736" sldId="263"/>
            <ac:spMk id="12" creationId="{A2E86321-567D-23DA-0AAA-64A8D80CC8D6}"/>
          </ac:spMkLst>
        </pc:spChg>
        <pc:spChg chg="add mod ord">
          <ac:chgData name="Solomiia Snihur" userId="c01b4c12-4619-41be-8dd6-ae95e4c328bc" providerId="ADAL" clId="{18FFD772-3B31-457A-9F41-AD00B9678243}" dt="2025-05-21T12:11:42.618" v="126"/>
          <ac:spMkLst>
            <pc:docMk/>
            <pc:sldMk cId="2679743736" sldId="263"/>
            <ac:spMk id="14" creationId="{D59691D2-E896-AE79-5987-A3D5F9C60DBF}"/>
          </ac:spMkLst>
        </pc:spChg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  <pc:spChg chg="add del mod">
          <ac:chgData name="Solomiia Snihur" userId="c01b4c12-4619-41be-8dd6-ae95e4c328bc" providerId="ADAL" clId="{18FFD772-3B31-457A-9F41-AD00B9678243}" dt="2025-05-21T13:04:18.610" v="797" actId="20577"/>
          <ac:spMkLst>
            <pc:docMk/>
            <pc:sldMk cId="3620849811" sldId="268"/>
            <ac:spMk id="3" creationId="{90F1DF59-2442-4A4A-2BE4-7B0836292E3E}"/>
          </ac:spMkLst>
        </pc:spChg>
      </pc:sldChg>
    </pc:docChg>
  </pc:docChgLst>
  <pc:docChgLst>
    <pc:chgData name="Solomiia Snihur" userId="c01b4c12-4619-41be-8dd6-ae95e4c328bc" providerId="ADAL" clId="{A7467AD7-6B38-4FF4-B530-1D0B46359AA1}"/>
    <pc:docChg chg="undo redo custSel addSld delSld modSld sldOrd">
      <pc:chgData name="Solomiia Snihur" userId="c01b4c12-4619-41be-8dd6-ae95e4c328bc" providerId="ADAL" clId="{A7467AD7-6B38-4FF4-B530-1D0B46359AA1}" dt="2025-06-04T08:45:36.784" v="875"/>
      <pc:docMkLst>
        <pc:docMk/>
      </pc:docMkLst>
      <pc:sldChg chg="modSp mod">
        <pc:chgData name="Solomiia Snihur" userId="c01b4c12-4619-41be-8dd6-ae95e4c328bc" providerId="ADAL" clId="{A7467AD7-6B38-4FF4-B530-1D0B46359AA1}" dt="2025-06-02T16:03:59.811" v="111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A7467AD7-6B38-4FF4-B530-1D0B46359AA1}" dt="2025-06-02T16:03:59.811" v="111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mod">
        <pc:chgData name="Solomiia Snihur" userId="c01b4c12-4619-41be-8dd6-ae95e4c328bc" providerId="ADAL" clId="{A7467AD7-6B38-4FF4-B530-1D0B46359AA1}" dt="2025-06-03T09:43:05.786" v="262" actId="14100"/>
        <pc:sldMkLst>
          <pc:docMk/>
          <pc:sldMk cId="2679743736" sldId="263"/>
        </pc:sldMkLst>
        <pc:spChg chg="mod">
          <ac:chgData name="Solomiia Snihur" userId="c01b4c12-4619-41be-8dd6-ae95e4c328bc" providerId="ADAL" clId="{A7467AD7-6B38-4FF4-B530-1D0B46359AA1}" dt="2025-06-03T09:43:02.607" v="261" actId="14100"/>
          <ac:spMkLst>
            <pc:docMk/>
            <pc:sldMk cId="2679743736" sldId="263"/>
            <ac:spMk id="10" creationId="{4D2D2AAF-947C-8B8A-79A3-570FB4C4790B}"/>
          </ac:spMkLst>
        </pc:spChg>
        <pc:spChg chg="mod">
          <ac:chgData name="Solomiia Snihur" userId="c01b4c12-4619-41be-8dd6-ae95e4c328bc" providerId="ADAL" clId="{A7467AD7-6B38-4FF4-B530-1D0B46359AA1}" dt="2025-06-03T09:43:05.786" v="262" actId="14100"/>
          <ac:spMkLst>
            <pc:docMk/>
            <pc:sldMk cId="2679743736" sldId="263"/>
            <ac:spMk id="11" creationId="{54FD894A-19D0-2225-B4C5-0F9F40B4A291}"/>
          </ac:spMkLst>
        </pc:spChg>
        <pc:spChg chg="mod">
          <ac:chgData name="Solomiia Snihur" userId="c01b4c12-4619-41be-8dd6-ae95e4c328bc" providerId="ADAL" clId="{A7467AD7-6B38-4FF4-B530-1D0B46359AA1}" dt="2025-06-03T09:42:53.996" v="259" actId="14100"/>
          <ac:spMkLst>
            <pc:docMk/>
            <pc:sldMk cId="2679743736" sldId="263"/>
            <ac:spMk id="12" creationId="{A2E86321-567D-23DA-0AAA-64A8D80CC8D6}"/>
          </ac:spMkLst>
        </pc:spChg>
        <pc:spChg chg="mod">
          <ac:chgData name="Solomiia Snihur" userId="c01b4c12-4619-41be-8dd6-ae95e4c328bc" providerId="ADAL" clId="{A7467AD7-6B38-4FF4-B530-1D0B46359AA1}" dt="2025-06-03T09:42:59.138" v="260" actId="14100"/>
          <ac:spMkLst>
            <pc:docMk/>
            <pc:sldMk cId="2679743736" sldId="263"/>
            <ac:spMk id="14" creationId="{D59691D2-E896-AE79-5987-A3D5F9C60DBF}"/>
          </ac:spMkLst>
        </pc:spChg>
      </pc:sldChg>
      <pc:sldChg chg="modSp mod">
        <pc:chgData name="Solomiia Snihur" userId="c01b4c12-4619-41be-8dd6-ae95e4c328bc" providerId="ADAL" clId="{A7467AD7-6B38-4FF4-B530-1D0B46359AA1}" dt="2025-06-03T09:41:40.867" v="258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A7467AD7-6B38-4FF4-B530-1D0B46359AA1}" dt="2025-06-03T09:41:40.867" v="258" actId="20577"/>
          <ac:spMkLst>
            <pc:docMk/>
            <pc:sldMk cId="3620849811" sldId="268"/>
            <ac:spMk id="23" creationId="{7F621668-CA3D-187F-EF69-747ECDBF4A69}"/>
          </ac:spMkLst>
        </pc:spChg>
      </pc:sldChg>
      <pc:sldChg chg="modSp mod">
        <pc:chgData name="Solomiia Snihur" userId="c01b4c12-4619-41be-8dd6-ae95e4c328bc" providerId="ADAL" clId="{A7467AD7-6B38-4FF4-B530-1D0B46359AA1}" dt="2025-06-02T16:21:08.773" v="136" actId="20577"/>
        <pc:sldMkLst>
          <pc:docMk/>
          <pc:sldMk cId="544340177" sldId="270"/>
        </pc:sldMkLst>
        <pc:spChg chg="mod">
          <ac:chgData name="Solomiia Snihur" userId="c01b4c12-4619-41be-8dd6-ae95e4c328bc" providerId="ADAL" clId="{A7467AD7-6B38-4FF4-B530-1D0B46359AA1}" dt="2025-06-02T16:20:39.866" v="133" actId="14100"/>
          <ac:spMkLst>
            <pc:docMk/>
            <pc:sldMk cId="544340177" sldId="270"/>
            <ac:spMk id="8" creationId="{9456F620-2376-73E4-F443-7B5F20F5E377}"/>
          </ac:spMkLst>
        </pc:spChg>
        <pc:spChg chg="mod">
          <ac:chgData name="Solomiia Snihur" userId="c01b4c12-4619-41be-8dd6-ae95e4c328bc" providerId="ADAL" clId="{A7467AD7-6B38-4FF4-B530-1D0B46359AA1}" dt="2025-06-02T16:21:08.773" v="136" actId="20577"/>
          <ac:spMkLst>
            <pc:docMk/>
            <pc:sldMk cId="544340177" sldId="270"/>
            <ac:spMk id="9" creationId="{BAAA964E-BBB6-FEAE-B23B-7D596DED9FF8}"/>
          </ac:spMkLst>
        </pc:spChg>
      </pc:sldChg>
      <pc:sldChg chg="addSp delSp modSp add mod ord setBg">
        <pc:chgData name="Solomiia Snihur" userId="c01b4c12-4619-41be-8dd6-ae95e4c328bc" providerId="ADAL" clId="{A7467AD7-6B38-4FF4-B530-1D0B46359AA1}" dt="2025-06-04T08:45:36.784" v="875"/>
        <pc:sldMkLst>
          <pc:docMk/>
          <pc:sldMk cId="2385815819" sldId="271"/>
        </pc:sldMkLst>
        <pc:spChg chg="mod">
          <ac:chgData name="Solomiia Snihur" userId="c01b4c12-4619-41be-8dd6-ae95e4c328bc" providerId="ADAL" clId="{A7467AD7-6B38-4FF4-B530-1D0B46359AA1}" dt="2025-06-04T07:40:38.867" v="817" actId="1076"/>
          <ac:spMkLst>
            <pc:docMk/>
            <pc:sldMk cId="2385815819" sldId="271"/>
            <ac:spMk id="5" creationId="{53F87E78-5796-7458-9660-432591C85B1A}"/>
          </ac:spMkLst>
        </pc:spChg>
        <pc:spChg chg="mod">
          <ac:chgData name="Solomiia Snihur" userId="c01b4c12-4619-41be-8dd6-ae95e4c328bc" providerId="ADAL" clId="{A7467AD7-6B38-4FF4-B530-1D0B46359AA1}" dt="2025-06-04T07:36:01.899" v="766" actId="20577"/>
          <ac:spMkLst>
            <pc:docMk/>
            <pc:sldMk cId="2385815819" sldId="271"/>
            <ac:spMk id="8" creationId="{D0CBFDB1-0747-E0D4-F457-963D202DB13F}"/>
          </ac:spMkLst>
        </pc:spChg>
        <pc:spChg chg="del">
          <ac:chgData name="Solomiia Snihur" userId="c01b4c12-4619-41be-8dd6-ae95e4c328bc" providerId="ADAL" clId="{A7467AD7-6B38-4FF4-B530-1D0B46359AA1}" dt="2025-06-04T07:36:49.492" v="769" actId="478"/>
          <ac:spMkLst>
            <pc:docMk/>
            <pc:sldMk cId="2385815819" sldId="271"/>
            <ac:spMk id="15" creationId="{19891AC7-30EB-C39C-4B0D-28724946CEC0}"/>
          </ac:spMkLst>
        </pc:spChg>
        <pc:spChg chg="mod">
          <ac:chgData name="Solomiia Snihur" userId="c01b4c12-4619-41be-8dd6-ae95e4c328bc" providerId="ADAL" clId="{A7467AD7-6B38-4FF4-B530-1D0B46359AA1}" dt="2025-06-04T07:37:03.826" v="773" actId="1076"/>
          <ac:spMkLst>
            <pc:docMk/>
            <pc:sldMk cId="2385815819" sldId="271"/>
            <ac:spMk id="16" creationId="{B916A101-7ABA-D274-8548-FF8AC5263DB1}"/>
          </ac:spMkLst>
        </pc:spChg>
        <pc:spChg chg="topLvl">
          <ac:chgData name="Solomiia Snihur" userId="c01b4c12-4619-41be-8dd6-ae95e4c328bc" providerId="ADAL" clId="{A7467AD7-6B38-4FF4-B530-1D0B46359AA1}" dt="2025-06-04T07:42:03.996" v="859" actId="478"/>
          <ac:spMkLst>
            <pc:docMk/>
            <pc:sldMk cId="2385815819" sldId="271"/>
            <ac:spMk id="18" creationId="{9D59750F-ED90-BB94-BF38-764CB93C1811}"/>
          </ac:spMkLst>
        </pc:spChg>
        <pc:spChg chg="del">
          <ac:chgData name="Solomiia Snihur" userId="c01b4c12-4619-41be-8dd6-ae95e4c328bc" providerId="ADAL" clId="{A7467AD7-6B38-4FF4-B530-1D0B46359AA1}" dt="2025-06-04T07:36:46.161" v="767" actId="478"/>
          <ac:spMkLst>
            <pc:docMk/>
            <pc:sldMk cId="2385815819" sldId="271"/>
            <ac:spMk id="19" creationId="{9A712F7E-B949-B722-5186-E72618EA3EF4}"/>
          </ac:spMkLst>
        </pc:spChg>
        <pc:spChg chg="mod">
          <ac:chgData name="Solomiia Snihur" userId="c01b4c12-4619-41be-8dd6-ae95e4c328bc" providerId="ADAL" clId="{A7467AD7-6B38-4FF4-B530-1D0B46359AA1}" dt="2025-06-04T07:37:03.826" v="773" actId="1076"/>
          <ac:spMkLst>
            <pc:docMk/>
            <pc:sldMk cId="2385815819" sldId="271"/>
            <ac:spMk id="20" creationId="{06EE3295-AF48-FB79-A7B5-E96BE4D5C3FE}"/>
          </ac:spMkLst>
        </pc:spChg>
        <pc:spChg chg="del">
          <ac:chgData name="Solomiia Snihur" userId="c01b4c12-4619-41be-8dd6-ae95e4c328bc" providerId="ADAL" clId="{A7467AD7-6B38-4FF4-B530-1D0B46359AA1}" dt="2025-06-04T07:36:51.780" v="771" actId="478"/>
          <ac:spMkLst>
            <pc:docMk/>
            <pc:sldMk cId="2385815819" sldId="271"/>
            <ac:spMk id="24" creationId="{B6865F79-67C9-A5FF-151A-AE5E21358F10}"/>
          </ac:spMkLst>
        </pc:spChg>
        <pc:spChg chg="del">
          <ac:chgData name="Solomiia Snihur" userId="c01b4c12-4619-41be-8dd6-ae95e4c328bc" providerId="ADAL" clId="{A7467AD7-6B38-4FF4-B530-1D0B46359AA1}" dt="2025-06-04T07:36:50.318" v="770" actId="478"/>
          <ac:spMkLst>
            <pc:docMk/>
            <pc:sldMk cId="2385815819" sldId="271"/>
            <ac:spMk id="25" creationId="{B227BF8D-0013-C143-FA6E-BEF3B87CBEB4}"/>
          </ac:spMkLst>
        </pc:spChg>
        <pc:spChg chg="mod">
          <ac:chgData name="Solomiia Snihur" userId="c01b4c12-4619-41be-8dd6-ae95e4c328bc" providerId="ADAL" clId="{A7467AD7-6B38-4FF4-B530-1D0B46359AA1}" dt="2025-06-04T07:42:39.079" v="862" actId="255"/>
          <ac:spMkLst>
            <pc:docMk/>
            <pc:sldMk cId="2385815819" sldId="271"/>
            <ac:spMk id="26" creationId="{AA112E76-306C-E2A3-F8D1-7F1D046F778D}"/>
          </ac:spMkLst>
        </pc:spChg>
        <pc:spChg chg="mod">
          <ac:chgData name="Solomiia Snihur" userId="c01b4c12-4619-41be-8dd6-ae95e4c328bc" providerId="ADAL" clId="{A7467AD7-6B38-4FF4-B530-1D0B46359AA1}" dt="2025-06-04T07:43:12.873" v="868" actId="1076"/>
          <ac:spMkLst>
            <pc:docMk/>
            <pc:sldMk cId="2385815819" sldId="271"/>
            <ac:spMk id="27" creationId="{298A819A-883F-DC28-90BD-07F996666581}"/>
          </ac:spMkLst>
        </pc:spChg>
        <pc:spChg chg="del">
          <ac:chgData name="Solomiia Snihur" userId="c01b4c12-4619-41be-8dd6-ae95e4c328bc" providerId="ADAL" clId="{A7467AD7-6B38-4FF4-B530-1D0B46359AA1}" dt="2025-06-04T08:26:39.160" v="872" actId="478"/>
          <ac:spMkLst>
            <pc:docMk/>
            <pc:sldMk cId="2385815819" sldId="271"/>
            <ac:spMk id="28" creationId="{BACFC06E-3869-DC0E-D0F6-C8118E595590}"/>
          </ac:spMkLst>
        </pc:spChg>
        <pc:spChg chg="del">
          <ac:chgData name="Solomiia Snihur" userId="c01b4c12-4619-41be-8dd6-ae95e4c328bc" providerId="ADAL" clId="{A7467AD7-6B38-4FF4-B530-1D0B46359AA1}" dt="2025-06-04T08:26:40.643" v="873" actId="478"/>
          <ac:spMkLst>
            <pc:docMk/>
            <pc:sldMk cId="2385815819" sldId="271"/>
            <ac:spMk id="29" creationId="{569CC459-C64B-34B2-A0B5-E2A8032571D7}"/>
          </ac:spMkLst>
        </pc:spChg>
        <pc:spChg chg="mod">
          <ac:chgData name="Solomiia Snihur" userId="c01b4c12-4619-41be-8dd6-ae95e4c328bc" providerId="ADAL" clId="{A7467AD7-6B38-4FF4-B530-1D0B46359AA1}" dt="2025-06-04T07:43:02.158" v="866" actId="255"/>
          <ac:spMkLst>
            <pc:docMk/>
            <pc:sldMk cId="2385815819" sldId="271"/>
            <ac:spMk id="30" creationId="{82951869-7004-7A0D-0ED6-7CA0870B6809}"/>
          </ac:spMkLst>
        </pc:spChg>
        <pc:spChg chg="mod">
          <ac:chgData name="Solomiia Snihur" userId="c01b4c12-4619-41be-8dd6-ae95e4c328bc" providerId="ADAL" clId="{A7467AD7-6B38-4FF4-B530-1D0B46359AA1}" dt="2025-06-04T07:43:20.592" v="869" actId="1076"/>
          <ac:spMkLst>
            <pc:docMk/>
            <pc:sldMk cId="2385815819" sldId="271"/>
            <ac:spMk id="31" creationId="{676F3629-0AEA-4753-C629-EEEC4C2410C4}"/>
          </ac:spMkLst>
        </pc:spChg>
        <pc:grpChg chg="mod">
          <ac:chgData name="Solomiia Snihur" userId="c01b4c12-4619-41be-8dd6-ae95e4c328bc" providerId="ADAL" clId="{A7467AD7-6B38-4FF4-B530-1D0B46359AA1}" dt="2025-06-04T07:37:03.826" v="773" actId="1076"/>
          <ac:grpSpMkLst>
            <pc:docMk/>
            <pc:sldMk cId="2385815819" sldId="271"/>
            <ac:grpSpMk id="13" creationId="{9207D08A-3A5A-2212-F341-69E57F6E551F}"/>
          </ac:grpSpMkLst>
        </pc:grpChg>
        <pc:grpChg chg="del">
          <ac:chgData name="Solomiia Snihur" userId="c01b4c12-4619-41be-8dd6-ae95e4c328bc" providerId="ADAL" clId="{A7467AD7-6B38-4FF4-B530-1D0B46359AA1}" dt="2025-06-04T07:36:47.294" v="768" actId="478"/>
          <ac:grpSpMkLst>
            <pc:docMk/>
            <pc:sldMk cId="2385815819" sldId="271"/>
            <ac:grpSpMk id="39" creationId="{C7FFE7D5-FF20-B07C-04F6-8DEA65111FBA}"/>
          </ac:grpSpMkLst>
        </pc:grpChg>
        <pc:grpChg chg="del mod">
          <ac:chgData name="Solomiia Snihur" userId="c01b4c12-4619-41be-8dd6-ae95e4c328bc" providerId="ADAL" clId="{A7467AD7-6B38-4FF4-B530-1D0B46359AA1}" dt="2025-06-04T07:42:03.996" v="859" actId="478"/>
          <ac:grpSpMkLst>
            <pc:docMk/>
            <pc:sldMk cId="2385815819" sldId="271"/>
            <ac:grpSpMk id="40" creationId="{637B8F20-0A36-BB4E-94F4-7A16ED996A29}"/>
          </ac:grpSpMkLst>
        </pc:grpChg>
        <pc:grpChg chg="del">
          <ac:chgData name="Solomiia Snihur" userId="c01b4c12-4619-41be-8dd6-ae95e4c328bc" providerId="ADAL" clId="{A7467AD7-6B38-4FF4-B530-1D0B46359AA1}" dt="2025-06-04T07:36:52.617" v="772" actId="478"/>
          <ac:grpSpMkLst>
            <pc:docMk/>
            <pc:sldMk cId="2385815819" sldId="271"/>
            <ac:grpSpMk id="41" creationId="{A5E85135-C9AC-5F11-0C77-25AA58D2535B}"/>
          </ac:grpSpMkLst>
        </pc:grpChg>
        <pc:picChg chg="add mod">
          <ac:chgData name="Solomiia Snihur" userId="c01b4c12-4619-41be-8dd6-ae95e4c328bc" providerId="ADAL" clId="{A7467AD7-6B38-4FF4-B530-1D0B46359AA1}" dt="2025-06-04T07:42:10.133" v="860" actId="1076"/>
          <ac:picMkLst>
            <pc:docMk/>
            <pc:sldMk cId="2385815819" sldId="271"/>
            <ac:picMk id="3" creationId="{986BB108-33A4-23A8-82D6-7C91D4668030}"/>
          </ac:picMkLst>
        </pc:picChg>
        <pc:picChg chg="del topLvl">
          <ac:chgData name="Solomiia Snihur" userId="c01b4c12-4619-41be-8dd6-ae95e4c328bc" providerId="ADAL" clId="{A7467AD7-6B38-4FF4-B530-1D0B46359AA1}" dt="2025-06-04T07:42:03.996" v="859" actId="478"/>
          <ac:picMkLst>
            <pc:docMk/>
            <pc:sldMk cId="2385815819" sldId="271"/>
            <ac:picMk id="21" creationId="{FC7E208C-A0A0-5266-8B27-39CB86E17071}"/>
          </ac:picMkLst>
        </pc:picChg>
      </pc:sldChg>
      <pc:sldChg chg="addSp delSp modSp add del mod">
        <pc:chgData name="Solomiia Snihur" userId="c01b4c12-4619-41be-8dd6-ae95e4c328bc" providerId="ADAL" clId="{A7467AD7-6B38-4FF4-B530-1D0B46359AA1}" dt="2025-06-04T07:35:07.111" v="725" actId="2696"/>
        <pc:sldMkLst>
          <pc:docMk/>
          <pc:sldMk cId="2756887921" sldId="272"/>
        </pc:sldMkLst>
        <pc:spChg chg="add del mod">
          <ac:chgData name="Solomiia Snihur" userId="c01b4c12-4619-41be-8dd6-ae95e4c328bc" providerId="ADAL" clId="{A7467AD7-6B38-4FF4-B530-1D0B46359AA1}" dt="2025-06-04T07:34:39.074" v="683" actId="478"/>
          <ac:spMkLst>
            <pc:docMk/>
            <pc:sldMk cId="2756887921" sldId="272"/>
            <ac:spMk id="3" creationId="{6C906C6D-5DB7-F565-17B0-6DFDC7BD0FA0}"/>
          </ac:spMkLst>
        </pc:spChg>
        <pc:spChg chg="del">
          <ac:chgData name="Solomiia Snihur" userId="c01b4c12-4619-41be-8dd6-ae95e4c328bc" providerId="ADAL" clId="{A7467AD7-6B38-4FF4-B530-1D0B46359AA1}" dt="2025-06-04T07:34:35.942" v="682" actId="478"/>
          <ac:spMkLst>
            <pc:docMk/>
            <pc:sldMk cId="2756887921" sldId="272"/>
            <ac:spMk id="7" creationId="{70F1EE47-E734-5CD9-33C7-8C92CA8CFC8E}"/>
          </ac:spMkLst>
        </pc:spChg>
        <pc:spChg chg="mod">
          <ac:chgData name="Solomiia Snihur" userId="c01b4c12-4619-41be-8dd6-ae95e4c328bc" providerId="ADAL" clId="{A7467AD7-6B38-4FF4-B530-1D0B46359AA1}" dt="2025-06-04T07:34:57.563" v="724" actId="14100"/>
          <ac:spMkLst>
            <pc:docMk/>
            <pc:sldMk cId="2756887921" sldId="272"/>
            <ac:spMk id="14" creationId="{FF7222B4-82DE-A7A2-96A0-727BC2FB3E2C}"/>
          </ac:spMkLst>
        </pc:spChg>
        <pc:spChg chg="del">
          <ac:chgData name="Solomiia Snihur" userId="c01b4c12-4619-41be-8dd6-ae95e4c328bc" providerId="ADAL" clId="{A7467AD7-6B38-4FF4-B530-1D0B46359AA1}" dt="2025-06-04T07:34:33.889" v="681" actId="478"/>
          <ac:spMkLst>
            <pc:docMk/>
            <pc:sldMk cId="2756887921" sldId="272"/>
            <ac:spMk id="73" creationId="{62B6AF20-EA66-4781-6098-74B79329E394}"/>
          </ac:spMkLst>
        </pc:spChg>
      </pc:sldChg>
      <pc:sldChg chg="modSp mod">
        <pc:chgData name="Solomiia Snihur" userId="c01b4c12-4619-41be-8dd6-ae95e4c328bc" providerId="ADAL" clId="{A7467AD7-6B38-4FF4-B530-1D0B46359AA1}" dt="2025-06-03T09:44:29.200" v="265" actId="1076"/>
        <pc:sldMkLst>
          <pc:docMk/>
          <pc:sldMk cId="1253258637" sldId="283"/>
        </pc:sldMkLst>
        <pc:spChg chg="mod">
          <ac:chgData name="Solomiia Snihur" userId="c01b4c12-4619-41be-8dd6-ae95e4c328bc" providerId="ADAL" clId="{A7467AD7-6B38-4FF4-B530-1D0B46359AA1}" dt="2025-06-02T15:58:09.455" v="10" actId="13926"/>
          <ac:spMkLst>
            <pc:docMk/>
            <pc:sldMk cId="1253258637" sldId="283"/>
            <ac:spMk id="9" creationId="{A7F755B6-4344-0D9B-4619-400312CFEA61}"/>
          </ac:spMkLst>
        </pc:spChg>
        <pc:picChg chg="mod">
          <ac:chgData name="Solomiia Snihur" userId="c01b4c12-4619-41be-8dd6-ae95e4c328bc" providerId="ADAL" clId="{A7467AD7-6B38-4FF4-B530-1D0B46359AA1}" dt="2025-06-03T09:44:29.200" v="265" actId="1076"/>
          <ac:picMkLst>
            <pc:docMk/>
            <pc:sldMk cId="1253258637" sldId="283"/>
            <ac:picMk id="5" creationId="{91C5799F-ECC1-2C05-B504-65F42BAAF203}"/>
          </ac:picMkLst>
        </pc:picChg>
        <pc:picChg chg="mod">
          <ac:chgData name="Solomiia Snihur" userId="c01b4c12-4619-41be-8dd6-ae95e4c328bc" providerId="ADAL" clId="{A7467AD7-6B38-4FF4-B530-1D0B46359AA1}" dt="2025-06-03T09:43:52.951" v="263" actId="1076"/>
          <ac:picMkLst>
            <pc:docMk/>
            <pc:sldMk cId="1253258637" sldId="283"/>
            <ac:picMk id="8" creationId="{3095C876-BEE3-92A1-40A4-1E6ABD4B0569}"/>
          </ac:picMkLst>
        </pc:picChg>
      </pc:sldChg>
      <pc:sldChg chg="modSp mod">
        <pc:chgData name="Solomiia Snihur" userId="c01b4c12-4619-41be-8dd6-ae95e4c328bc" providerId="ADAL" clId="{A7467AD7-6B38-4FF4-B530-1D0B46359AA1}" dt="2025-06-03T09:38:08.048" v="157" actId="20577"/>
        <pc:sldMkLst>
          <pc:docMk/>
          <pc:sldMk cId="736963349" sldId="284"/>
        </pc:sldMkLst>
        <pc:spChg chg="mod">
          <ac:chgData name="Solomiia Snihur" userId="c01b4c12-4619-41be-8dd6-ae95e4c328bc" providerId="ADAL" clId="{A7467AD7-6B38-4FF4-B530-1D0B46359AA1}" dt="2025-06-03T09:38:08.048" v="157" actId="20577"/>
          <ac:spMkLst>
            <pc:docMk/>
            <pc:sldMk cId="736963349" sldId="284"/>
            <ac:spMk id="9" creationId="{6DE0997A-EBF3-D748-B982-F8C5B171C459}"/>
          </ac:spMkLst>
        </pc:spChg>
      </pc:sldChg>
      <pc:sldChg chg="addSp delSp modSp new del mod modClrScheme chgLayout">
        <pc:chgData name="Solomiia Snihur" userId="c01b4c12-4619-41be-8dd6-ae95e4c328bc" providerId="ADAL" clId="{A7467AD7-6B38-4FF4-B530-1D0B46359AA1}" dt="2025-06-04T07:43:32.515" v="871" actId="47"/>
        <pc:sldMkLst>
          <pc:docMk/>
          <pc:sldMk cId="520209238" sldId="285"/>
        </pc:sldMkLst>
        <pc:spChg chg="del 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2" creationId="{12CC9DE6-460B-C05D-CE8C-D04D3AE1E1F6}"/>
          </ac:spMkLst>
        </pc:spChg>
        <pc:spChg chg="del 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3" creationId="{DA9E2BDC-EEF4-FE69-48ED-04B479209DD1}"/>
          </ac:spMkLst>
        </pc:spChg>
        <pc:spChg chg="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4" creationId="{F5E7A7C0-9759-6068-E166-26B406D62CCE}"/>
          </ac:spMkLst>
        </pc:spChg>
        <pc:spChg chg="add mod ord">
          <ac:chgData name="Solomiia Snihur" userId="c01b4c12-4619-41be-8dd6-ae95e4c328bc" providerId="ADAL" clId="{A7467AD7-6B38-4FF4-B530-1D0B46359AA1}" dt="2025-06-04T07:32:01.668" v="679" actId="20577"/>
          <ac:spMkLst>
            <pc:docMk/>
            <pc:sldMk cId="520209238" sldId="285"/>
            <ac:spMk id="5" creationId="{88DB7833-9159-0DA7-4ACA-39896BB87621}"/>
          </ac:spMkLst>
        </pc:spChg>
        <pc:spChg chg="add mod ord">
          <ac:chgData name="Solomiia Snihur" userId="c01b4c12-4619-41be-8dd6-ae95e4c328bc" providerId="ADAL" clId="{A7467AD7-6B38-4FF4-B530-1D0B46359AA1}" dt="2025-06-04T07:43:30.380" v="870" actId="6549"/>
          <ac:spMkLst>
            <pc:docMk/>
            <pc:sldMk cId="520209238" sldId="285"/>
            <ac:spMk id="6" creationId="{9A93E5CA-CBFD-6B20-7590-A47A1DD6DC73}"/>
          </ac:spMkLst>
        </pc:spChg>
      </pc:sldChg>
    </pc:docChg>
  </pc:docChgLst>
  <pc:docChgLst>
    <pc:chgData name="Simona Girončikienė" userId="3d6fb704-6a66-4091-ae25-e5ddbe4245e5" providerId="ADAL" clId="{13CE40FD-D15E-CA41-B902-E7A4A157784C}"/>
    <pc:docChg chg="undo custSel modSld">
      <pc:chgData name="Simona Girončikienė" userId="3d6fb704-6a66-4091-ae25-e5ddbe4245e5" providerId="ADAL" clId="{13CE40FD-D15E-CA41-B902-E7A4A157784C}" dt="2025-05-23T12:13:44.424" v="15" actId="1037"/>
      <pc:docMkLst>
        <pc:docMk/>
      </pc:docMkLst>
      <pc:sldChg chg="addSp modSp mod">
        <pc:chgData name="Simona Girončikienė" userId="3d6fb704-6a66-4091-ae25-e5ddbe4245e5" providerId="ADAL" clId="{13CE40FD-D15E-CA41-B902-E7A4A157784C}" dt="2025-05-23T12:13:44.424" v="15" actId="1037"/>
        <pc:sldMkLst>
          <pc:docMk/>
          <pc:sldMk cId="4001456586" sldId="266"/>
        </pc:sldMkLst>
      </pc:sldChg>
    </pc:docChg>
  </pc:docChgLst>
  <pc:docChgLst>
    <pc:chgData name="Simona Girončikienė" userId="S::sig@cluedin.com::3d6fb704-6a66-4091-ae25-e5ddbe4245e5" providerId="AD" clId="Web-{4ECCEF49-73D9-C3CD-6E30-9D2EA778D9AD}"/>
    <pc:docChg chg="modSld">
      <pc:chgData name="Simona Girončikienė" userId="S::sig@cluedin.com::3d6fb704-6a66-4091-ae25-e5ddbe4245e5" providerId="AD" clId="Web-{4ECCEF49-73D9-C3CD-6E30-9D2EA778D9AD}" dt="2025-05-29T11:40:28.723" v="4" actId="1076"/>
      <pc:docMkLst>
        <pc:docMk/>
      </pc:docMkLst>
      <pc:sldChg chg="addSp delSp modSp">
        <pc:chgData name="Simona Girončikienė" userId="S::sig@cluedin.com::3d6fb704-6a66-4091-ae25-e5ddbe4245e5" providerId="AD" clId="Web-{4ECCEF49-73D9-C3CD-6E30-9D2EA778D9AD}" dt="2025-05-29T11:40:28.723" v="4" actId="1076"/>
        <pc:sldMkLst>
          <pc:docMk/>
          <pc:sldMk cId="4134993078" sldId="280"/>
        </pc:sldMkLst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  <pc:spChg chg="mod">
          <ac:chgData name="Simona Girončikienė" userId="3d6fb704-6a66-4091-ae25-e5ddbe4245e5" providerId="ADAL" clId="{19AD4C16-35C0-4F48-8F18-6C1859E1C508}" dt="2025-05-22T11:43:02.915" v="507" actId="14100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imona Girončikienė" userId="3d6fb704-6a66-4091-ae25-e5ddbe4245e5" providerId="ADAL" clId="{19AD4C16-35C0-4F48-8F18-6C1859E1C508}" dt="2025-05-22T12:18:24.201" v="550" actId="14100"/>
          <ac:spMkLst>
            <pc:docMk/>
            <pc:sldMk cId="3620849811" sldId="268"/>
            <ac:spMk id="6" creationId="{CBD1F56D-1908-1F1A-8ABF-A9B4FDA78E45}"/>
          </ac:spMkLst>
        </pc:spChg>
        <pc:spChg chg="add mod">
          <ac:chgData name="Simona Girončikienė" userId="3d6fb704-6a66-4091-ae25-e5ddbe4245e5" providerId="ADAL" clId="{19AD4C16-35C0-4F48-8F18-6C1859E1C508}" dt="2025-05-22T11:39:24.337" v="463" actId="14100"/>
          <ac:spMkLst>
            <pc:docMk/>
            <pc:sldMk cId="3620849811" sldId="268"/>
            <ac:spMk id="7" creationId="{ABD97717-C695-C8A4-D547-B468FB4B7A2A}"/>
          </ac:spMkLst>
        </pc:spChg>
        <pc:spChg chg="mod">
          <ac:chgData name="Simona Girončikienė" userId="3d6fb704-6a66-4091-ae25-e5ddbe4245e5" providerId="ADAL" clId="{19AD4C16-35C0-4F48-8F18-6C1859E1C508}" dt="2025-05-22T11:38:41.251" v="441"/>
          <ac:spMkLst>
            <pc:docMk/>
            <pc:sldMk cId="3620849811" sldId="268"/>
            <ac:spMk id="9" creationId="{8A6C52D6-42A7-8469-F56F-25B9D7B29958}"/>
          </ac:spMkLst>
        </pc:spChg>
        <pc:spChg chg="add mod">
          <ac:chgData name="Simona Girončikienė" userId="3d6fb704-6a66-4091-ae25-e5ddbe4245e5" providerId="ADAL" clId="{19AD4C16-35C0-4F48-8F18-6C1859E1C508}" dt="2025-05-22T11:45:06.607" v="527" actId="13926"/>
          <ac:spMkLst>
            <pc:docMk/>
            <pc:sldMk cId="3620849811" sldId="268"/>
            <ac:spMk id="23" creationId="{7F621668-CA3D-187F-EF69-747ECDBF4A69}"/>
          </ac:spMkLst>
        </pc:spChg>
        <pc:spChg chg="add mod">
          <ac:chgData name="Simona Girončikienė" userId="3d6fb704-6a66-4091-ae25-e5ddbe4245e5" providerId="ADAL" clId="{19AD4C16-35C0-4F48-8F18-6C1859E1C508}" dt="2025-05-22T11:44:50.306" v="525" actId="207"/>
          <ac:spMkLst>
            <pc:docMk/>
            <pc:sldMk cId="3620849811" sldId="268"/>
            <ac:spMk id="24" creationId="{EC65B3FF-8DEF-8168-1139-E6282600D692}"/>
          </ac:spMkLst>
        </pc:spChg>
        <pc:spChg chg="add mod">
          <ac:chgData name="Simona Girončikienė" userId="3d6fb704-6a66-4091-ae25-e5ddbe4245e5" providerId="ADAL" clId="{19AD4C16-35C0-4F48-8F18-6C1859E1C508}" dt="2025-05-22T11:44:07.655" v="519" actId="207"/>
          <ac:spMkLst>
            <pc:docMk/>
            <pc:sldMk cId="3620849811" sldId="268"/>
            <ac:spMk id="25" creationId="{7491743E-251D-F640-2AFB-392DE073CF27}"/>
          </ac:spMkLst>
        </pc:spChg>
        <pc:grpChg chg="add 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8" creationId="{FDEED561-DD70-8641-7D67-ABFB3191C9A5}"/>
          </ac:grpSpMkLst>
        </pc:grpChg>
        <pc:grpChg chg="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10" creationId="{DC6D6FF9-CF08-027A-EFB1-FBF46C13081D}"/>
          </ac:grpSpMkLst>
        </pc:grpChg>
        <pc:picChg chg="mod">
          <ac:chgData name="Simona Girončikienė" userId="3d6fb704-6a66-4091-ae25-e5ddbe4245e5" providerId="ADAL" clId="{19AD4C16-35C0-4F48-8F18-6C1859E1C508}" dt="2025-05-22T11:38:41.251" v="441"/>
          <ac:picMkLst>
            <pc:docMk/>
            <pc:sldMk cId="3620849811" sldId="268"/>
            <ac:picMk id="11" creationId="{0695AC43-0124-9ECE-BA23-485E7088E6D9}"/>
          </ac:picMkLst>
        </pc:picChg>
        <pc:picChg chg="add mod">
          <ac:chgData name="Simona Girončikienė" userId="3d6fb704-6a66-4091-ae25-e5ddbe4245e5" providerId="ADAL" clId="{19AD4C16-35C0-4F48-8F18-6C1859E1C508}" dt="2025-05-22T11:43:08.203" v="509" actId="1076"/>
          <ac:picMkLst>
            <pc:docMk/>
            <pc:sldMk cId="3620849811" sldId="268"/>
            <ac:picMk id="27" creationId="{F5DF31FC-A354-0BF5-4EBE-F761F184F8C8}"/>
          </ac:picMkLst>
        </pc:picChg>
        <pc:picChg chg="add mod">
          <ac:chgData name="Simona Girončikienė" userId="3d6fb704-6a66-4091-ae25-e5ddbe4245e5" providerId="ADAL" clId="{19AD4C16-35C0-4F48-8F18-6C1859E1C508}" dt="2025-05-22T11:43:26.954" v="513" actId="1076"/>
          <ac:picMkLst>
            <pc:docMk/>
            <pc:sldMk cId="3620849811" sldId="268"/>
            <ac:picMk id="29" creationId="{62354DC0-9A7C-7339-01FD-1360D1FB5595}"/>
          </ac:picMkLst>
        </pc:picChg>
        <pc:cxnChg chg="mod">
          <ac:chgData name="Simona Girončikienė" userId="3d6fb704-6a66-4091-ae25-e5ddbe4245e5" providerId="ADAL" clId="{19AD4C16-35C0-4F48-8F18-6C1859E1C508}" dt="2025-05-22T11:38:41.251" v="441"/>
          <ac:cxnSpMkLst>
            <pc:docMk/>
            <pc:sldMk cId="3620849811" sldId="268"/>
            <ac:cxnSpMk id="12" creationId="{DE94A9BD-7F4E-B441-34DA-85B7DAC7EE6A}"/>
          </ac:cxnSpMkLst>
        </pc:cxnChg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</pc:sldChg>
    </pc:docChg>
  </pc:docChgLst>
  <pc:docChgLst>
    <pc:chgData name="Solomiia Snihur" userId="c01b4c12-4619-41be-8dd6-ae95e4c328bc" providerId="ADAL" clId="{6D3DCBC0-1E46-43F2-A03E-995279D9A41C}"/>
    <pc:docChg chg="undo custSel addSld delSld modSld sldOrd">
      <pc:chgData name="Solomiia Snihur" userId="c01b4c12-4619-41be-8dd6-ae95e4c328bc" providerId="ADAL" clId="{6D3DCBC0-1E46-43F2-A03E-995279D9A41C}" dt="2025-05-29T11:49:51.570" v="1818" actId="1037"/>
      <pc:docMkLst>
        <pc:docMk/>
      </pc:docMkLst>
      <pc:sldChg chg="modSp mod">
        <pc:chgData name="Solomiia Snihur" userId="c01b4c12-4619-41be-8dd6-ae95e4c328bc" providerId="ADAL" clId="{6D3DCBC0-1E46-43F2-A03E-995279D9A41C}" dt="2025-05-29T11:02:29.526" v="1585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D3DCBC0-1E46-43F2-A03E-995279D9A41C}" dt="2025-05-29T11:02:29.526" v="1585" actId="20577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6D3DCBC0-1E46-43F2-A03E-995279D9A41C}" dt="2025-05-29T10:25:00.365" v="2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mod">
        <pc:chgData name="Solomiia Snihur" userId="c01b4c12-4619-41be-8dd6-ae95e4c328bc" providerId="ADAL" clId="{6D3DCBC0-1E46-43F2-A03E-995279D9A41C}" dt="2025-05-29T11:02:55.931" v="1603" actId="20577"/>
        <pc:sldMkLst>
          <pc:docMk/>
          <pc:sldMk cId="2679743736" sldId="263"/>
        </pc:sldMkLst>
        <pc:spChg chg="mod">
          <ac:chgData name="Solomiia Snihur" userId="c01b4c12-4619-41be-8dd6-ae95e4c328bc" providerId="ADAL" clId="{6D3DCBC0-1E46-43F2-A03E-995279D9A41C}" dt="2025-05-29T10:25:24.794" v="74" actId="20577"/>
          <ac:spMkLst>
            <pc:docMk/>
            <pc:sldMk cId="2679743736" sldId="263"/>
            <ac:spMk id="10" creationId="{4D2D2AAF-947C-8B8A-79A3-570FB4C4790B}"/>
          </ac:spMkLst>
        </pc:spChg>
        <pc:spChg chg="mod">
          <ac:chgData name="Solomiia Snihur" userId="c01b4c12-4619-41be-8dd6-ae95e4c328bc" providerId="ADAL" clId="{6D3DCBC0-1E46-43F2-A03E-995279D9A41C}" dt="2025-05-29T11:02:49.231" v="1597" actId="20577"/>
          <ac:spMkLst>
            <pc:docMk/>
            <pc:sldMk cId="2679743736" sldId="263"/>
            <ac:spMk id="11" creationId="{54FD894A-19D0-2225-B4C5-0F9F40B4A291}"/>
          </ac:spMkLst>
        </pc:spChg>
        <pc:spChg chg="mod">
          <ac:chgData name="Solomiia Snihur" userId="c01b4c12-4619-41be-8dd6-ae95e4c328bc" providerId="ADAL" clId="{6D3DCBC0-1E46-43F2-A03E-995279D9A41C}" dt="2025-05-29T10:28:26.646" v="198" actId="14100"/>
          <ac:spMkLst>
            <pc:docMk/>
            <pc:sldMk cId="2679743736" sldId="263"/>
            <ac:spMk id="12" creationId="{A2E86321-567D-23DA-0AAA-64A8D80CC8D6}"/>
          </ac:spMkLst>
        </pc:spChg>
        <pc:spChg chg="mod">
          <ac:chgData name="Solomiia Snihur" userId="c01b4c12-4619-41be-8dd6-ae95e4c328bc" providerId="ADAL" clId="{6D3DCBC0-1E46-43F2-A03E-995279D9A41C}" dt="2025-05-29T11:02:55.931" v="1603" actId="20577"/>
          <ac:spMkLst>
            <pc:docMk/>
            <pc:sldMk cId="2679743736" sldId="263"/>
            <ac:spMk id="14" creationId="{D59691D2-E896-AE79-5987-A3D5F9C60DBF}"/>
          </ac:spMkLst>
        </pc:spChg>
      </pc:sldChg>
      <pc:sldChg chg="del">
        <pc:chgData name="Solomiia Snihur" userId="c01b4c12-4619-41be-8dd6-ae95e4c328bc" providerId="ADAL" clId="{6D3DCBC0-1E46-43F2-A03E-995279D9A41C}" dt="2025-05-29T11:07:10.073" v="1608" actId="47"/>
        <pc:sldMkLst>
          <pc:docMk/>
          <pc:sldMk cId="4001456586" sldId="266"/>
        </pc:sldMkLst>
      </pc:sldChg>
      <pc:sldChg chg="addSp delSp modSp mod ord">
        <pc:chgData name="Solomiia Snihur" userId="c01b4c12-4619-41be-8dd6-ae95e4c328bc" providerId="ADAL" clId="{6D3DCBC0-1E46-43F2-A03E-995279D9A41C}" dt="2025-05-29T11:49:27.799" v="1810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6D3DCBC0-1E46-43F2-A03E-995279D9A41C}" dt="2025-05-29T11:49:27.799" v="1810" actId="20577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D3DCBC0-1E46-43F2-A03E-995279D9A41C}" dt="2025-05-29T11:01:56.308" v="1580" actId="20577"/>
          <ac:spMkLst>
            <pc:docMk/>
            <pc:sldMk cId="3620849811" sldId="268"/>
            <ac:spMk id="23" creationId="{7F621668-CA3D-187F-EF69-747ECDBF4A69}"/>
          </ac:spMkLst>
        </pc:spChg>
      </pc:sldChg>
      <pc:sldChg chg="modSp mod ord">
        <pc:chgData name="Solomiia Snihur" userId="c01b4c12-4619-41be-8dd6-ae95e4c328bc" providerId="ADAL" clId="{6D3DCBC0-1E46-43F2-A03E-995279D9A41C}" dt="2025-05-29T10:52:57.178" v="797" actId="27636"/>
        <pc:sldMkLst>
          <pc:docMk/>
          <pc:sldMk cId="37084096" sldId="269"/>
        </pc:sldMkLst>
        <pc:spChg chg="mod">
          <ac:chgData name="Solomiia Snihur" userId="c01b4c12-4619-41be-8dd6-ae95e4c328bc" providerId="ADAL" clId="{6D3DCBC0-1E46-43F2-A03E-995279D9A41C}" dt="2025-05-29T10:52:57.178" v="797" actId="27636"/>
          <ac:spMkLst>
            <pc:docMk/>
            <pc:sldMk cId="37084096" sldId="269"/>
            <ac:spMk id="6" creationId="{C25F3B98-A492-145C-CA32-98C2E5957513}"/>
          </ac:spMkLst>
        </pc:spChg>
      </pc:sldChg>
      <pc:sldChg chg="addSp delSp modSp del mod ord">
        <pc:chgData name="Solomiia Snihur" userId="c01b4c12-4619-41be-8dd6-ae95e4c328bc" providerId="ADAL" clId="{6D3DCBC0-1E46-43F2-A03E-995279D9A41C}" dt="2025-05-29T11:01:17.327" v="1544" actId="47"/>
        <pc:sldMkLst>
          <pc:docMk/>
          <pc:sldMk cId="920675125" sldId="270"/>
        </pc:sldMkLst>
      </pc:sldChg>
      <pc:sldChg chg="del">
        <pc:chgData name="Solomiia Snihur" userId="c01b4c12-4619-41be-8dd6-ae95e4c328bc" providerId="ADAL" clId="{6D3DCBC0-1E46-43F2-A03E-995279D9A41C}" dt="2025-05-29T11:07:13.716" v="1610" actId="47"/>
        <pc:sldMkLst>
          <pc:docMk/>
          <pc:sldMk cId="3178307877" sldId="272"/>
        </pc:sldMkLst>
      </pc:sldChg>
      <pc:sldChg chg="delSp modSp add del mod ord setBg">
        <pc:chgData name="Solomiia Snihur" userId="c01b4c12-4619-41be-8dd6-ae95e4c328bc" providerId="ADAL" clId="{6D3DCBC0-1E46-43F2-A03E-995279D9A41C}" dt="2025-05-29T11:34:23.465" v="1807" actId="20577"/>
        <pc:sldMkLst>
          <pc:docMk/>
          <pc:sldMk cId="4058737874" sldId="274"/>
        </pc:sldMkLst>
      </pc:sldChg>
      <pc:sldChg chg="addSp delSp modSp add del mod">
        <pc:chgData name="Solomiia Snihur" userId="c01b4c12-4619-41be-8dd6-ae95e4c328bc" providerId="ADAL" clId="{6D3DCBC0-1E46-43F2-A03E-995279D9A41C}" dt="2025-05-29T11:27:45.975" v="1771" actId="962"/>
        <pc:sldMkLst>
          <pc:docMk/>
          <pc:sldMk cId="2111934303" sldId="275"/>
        </pc:sldMkLst>
        <pc:spChg chg="mod">
          <ac:chgData name="Solomiia Snihur" userId="c01b4c12-4619-41be-8dd6-ae95e4c328bc" providerId="ADAL" clId="{6D3DCBC0-1E46-43F2-A03E-995279D9A41C}" dt="2025-05-29T11:21:58.855" v="1699" actId="1076"/>
          <ac:spMkLst>
            <pc:docMk/>
            <pc:sldMk cId="2111934303" sldId="275"/>
            <ac:spMk id="2" creationId="{11E3EF16-A7A4-1C79-56E3-BA9F4D68729A}"/>
          </ac:spMkLst>
        </pc:spChg>
        <pc:spChg chg="mod">
          <ac:chgData name="Solomiia Snihur" userId="c01b4c12-4619-41be-8dd6-ae95e4c328bc" providerId="ADAL" clId="{6D3DCBC0-1E46-43F2-A03E-995279D9A41C}" dt="2025-05-29T11:21:52.357" v="1698" actId="113"/>
          <ac:spMkLst>
            <pc:docMk/>
            <pc:sldMk cId="2111934303" sldId="275"/>
            <ac:spMk id="9" creationId="{F5497245-0CD1-9C24-5ED7-FC655A1F77BD}"/>
          </ac:spMkLst>
        </pc:spChg>
        <pc:spChg chg="mod">
          <ac:chgData name="Solomiia Snihur" userId="c01b4c12-4619-41be-8dd6-ae95e4c328bc" providerId="ADAL" clId="{6D3DCBC0-1E46-43F2-A03E-995279D9A41C}" dt="2025-05-29T11:27:45.975" v="1771" actId="962"/>
          <ac:spMkLst>
            <pc:docMk/>
            <pc:sldMk cId="2111934303" sldId="275"/>
            <ac:spMk id="16" creationId="{09303505-9EE1-284D-69A4-2639A957CD9D}"/>
          </ac:spMkLst>
        </pc:spChg>
      </pc:sldChg>
      <pc:sldChg chg="add del">
        <pc:chgData name="Solomiia Snihur" userId="c01b4c12-4619-41be-8dd6-ae95e4c328bc" providerId="ADAL" clId="{6D3DCBC0-1E46-43F2-A03E-995279D9A41C}" dt="2025-05-29T11:07:07.674" v="1607" actId="47"/>
        <pc:sldMkLst>
          <pc:docMk/>
          <pc:sldMk cId="2422488044" sldId="276"/>
        </pc:sldMkLst>
      </pc:sldChg>
      <pc:sldChg chg="addSp delSp modSp new del mod modClrScheme chgLayout">
        <pc:chgData name="Solomiia Snihur" userId="c01b4c12-4619-41be-8dd6-ae95e4c328bc" providerId="ADAL" clId="{6D3DCBC0-1E46-43F2-A03E-995279D9A41C}" dt="2025-05-29T11:24:20.811" v="1759" actId="47"/>
        <pc:sldMkLst>
          <pc:docMk/>
          <pc:sldMk cId="1125303224" sldId="277"/>
        </pc:sldMkLst>
      </pc:sldChg>
      <pc:sldChg chg="modSp new del mod">
        <pc:chgData name="Solomiia Snihur" userId="c01b4c12-4619-41be-8dd6-ae95e4c328bc" providerId="ADAL" clId="{6D3DCBC0-1E46-43F2-A03E-995279D9A41C}" dt="2025-05-29T11:24:22.257" v="1760" actId="47"/>
        <pc:sldMkLst>
          <pc:docMk/>
          <pc:sldMk cId="3034088540" sldId="278"/>
        </pc:sldMkLst>
      </pc:sldChg>
      <pc:sldChg chg="modSp add del mod ord">
        <pc:chgData name="Solomiia Snihur" userId="c01b4c12-4619-41be-8dd6-ae95e4c328bc" providerId="ADAL" clId="{6D3DCBC0-1E46-43F2-A03E-995279D9A41C}" dt="2025-05-29T10:33:55.458" v="400" actId="47"/>
        <pc:sldMkLst>
          <pc:docMk/>
          <pc:sldMk cId="2515717055" sldId="279"/>
        </pc:sldMkLst>
      </pc:sldChg>
      <pc:sldChg chg="addSp delSp modSp add mod">
        <pc:chgData name="Solomiia Snihur" userId="c01b4c12-4619-41be-8dd6-ae95e4c328bc" providerId="ADAL" clId="{6D3DCBC0-1E46-43F2-A03E-995279D9A41C}" dt="2025-05-29T11:49:51.570" v="1818" actId="1037"/>
        <pc:sldMkLst>
          <pc:docMk/>
          <pc:sldMk cId="4134993078" sldId="280"/>
        </pc:sldMkLst>
      </pc:sldChg>
      <pc:sldChg chg="modSp add mod">
        <pc:chgData name="Solomiia Snihur" userId="c01b4c12-4619-41be-8dd6-ae95e4c328bc" providerId="ADAL" clId="{6D3DCBC0-1E46-43F2-A03E-995279D9A41C}" dt="2025-05-29T11:01:13.258" v="1543" actId="20577"/>
        <pc:sldMkLst>
          <pc:docMk/>
          <pc:sldMk cId="1433483649" sldId="281"/>
        </pc:sldMkLst>
        <pc:spChg chg="mod">
          <ac:chgData name="Solomiia Snihur" userId="c01b4c12-4619-41be-8dd6-ae95e4c328bc" providerId="ADAL" clId="{6D3DCBC0-1E46-43F2-A03E-995279D9A41C}" dt="2025-05-29T11:00:30.034" v="1403" actId="20577"/>
          <ac:spMkLst>
            <pc:docMk/>
            <pc:sldMk cId="1433483649" sldId="281"/>
            <ac:spMk id="17" creationId="{BBA32F04-92C0-29E8-DC93-EEEEA24A4112}"/>
          </ac:spMkLst>
        </pc:spChg>
        <pc:spChg chg="mod">
          <ac:chgData name="Solomiia Snihur" userId="c01b4c12-4619-41be-8dd6-ae95e4c328bc" providerId="ADAL" clId="{6D3DCBC0-1E46-43F2-A03E-995279D9A41C}" dt="2025-05-29T11:00:58.647" v="1529" actId="20577"/>
          <ac:spMkLst>
            <pc:docMk/>
            <pc:sldMk cId="1433483649" sldId="281"/>
            <ac:spMk id="19" creationId="{24F0D8A5-AF5C-EEB6-D5E4-29748933BD71}"/>
          </ac:spMkLst>
        </pc:spChg>
        <pc:spChg chg="mod">
          <ac:chgData name="Solomiia Snihur" userId="c01b4c12-4619-41be-8dd6-ae95e4c328bc" providerId="ADAL" clId="{6D3DCBC0-1E46-43F2-A03E-995279D9A41C}" dt="2025-05-29T11:01:13.258" v="1543" actId="20577"/>
          <ac:spMkLst>
            <pc:docMk/>
            <pc:sldMk cId="1433483649" sldId="281"/>
            <ac:spMk id="20" creationId="{BA96BE5A-2369-DA98-6C28-BAD57A58F2FF}"/>
          </ac:spMkLst>
        </pc:spChg>
      </pc:sldChg>
      <pc:sldChg chg="new del">
        <pc:chgData name="Solomiia Snihur" userId="c01b4c12-4619-41be-8dd6-ae95e4c328bc" providerId="ADAL" clId="{6D3DCBC0-1E46-43F2-A03E-995279D9A41C}" dt="2025-05-29T11:22:10.584" v="1700" actId="47"/>
        <pc:sldMkLst>
          <pc:docMk/>
          <pc:sldMk cId="1749239509" sldId="282"/>
        </pc:sldMkLst>
      </pc:sldChg>
      <pc:sldChg chg="new del">
        <pc:chgData name="Solomiia Snihur" userId="c01b4c12-4619-41be-8dd6-ae95e4c328bc" providerId="ADAL" clId="{6D3DCBC0-1E46-43F2-A03E-995279D9A41C}" dt="2025-05-29T11:21:01.728" v="1661" actId="680"/>
        <pc:sldMkLst>
          <pc:docMk/>
          <pc:sldMk cId="2487206217" sldId="283"/>
        </pc:sldMkLst>
      </pc:sldChg>
    </pc:docChg>
  </pc:docChgLst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  <pc:spChg chg="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4" creationId="{8AAE7B15-EDA3-03B0-4B66-806DA64747F8}"/>
          </ac:spMkLst>
        </pc:spChg>
        <pc:spChg chg="add mod ord">
          <ac:chgData name="Solomiia Snihur" userId="c01b4c12-4619-41be-8dd6-ae95e4c328bc" providerId="ADAL" clId="{CA67E4A2-0B0E-475D-8814-58D9EACFFC45}" dt="2025-05-22T07:25:56.062" v="72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5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6" y="398445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4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4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6" y="-61158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6" y="858050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5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5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8" y="328388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3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7444254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5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6161730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700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76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59" r:id="rId22"/>
    <p:sldLayoutId id="2147483666" r:id="rId23"/>
    <p:sldLayoutId id="2147483690" r:id="rId24"/>
    <p:sldLayoutId id="2147483691" r:id="rId25"/>
    <p:sldLayoutId id="2147483692" r:id="rId26"/>
    <p:sldLayoutId id="2147483655" r:id="rId27"/>
    <p:sldLayoutId id="2147483654" r:id="rId28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8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026965"/>
            <a:ext cx="8020878" cy="1326875"/>
          </a:xfrm>
        </p:spPr>
        <p:txBody>
          <a:bodyPr/>
          <a:lstStyle/>
          <a:p>
            <a:r>
              <a:rPr lang="en-GB" dirty="0"/>
              <a:t>Fixing invalid values in properties used for generating primary and additional identifiers directly in the data set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2" y="4042119"/>
            <a:ext cx="13173903" cy="2358681"/>
          </a:xfrm>
        </p:spPr>
        <p:txBody>
          <a:bodyPr/>
          <a:lstStyle/>
          <a:p>
            <a:r>
              <a:rPr lang="en-GB" dirty="0"/>
              <a:t>CluedIn Fundamentals: </a:t>
            </a:r>
            <a:br>
              <a:rPr lang="en-GB" dirty="0"/>
            </a:br>
            <a:r>
              <a:rPr lang="en-US" dirty="0"/>
              <a:t>Edit mode and validations</a:t>
            </a:r>
            <a:endParaRPr lang="en-US" dirty="0">
              <a:cs typeface="Arial"/>
            </a:endParaRP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9E6B406-C2E3-E010-7FBB-43D680E36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4" y="3502821"/>
            <a:ext cx="6428935" cy="1457325"/>
          </a:xfrm>
        </p:spPr>
        <p:txBody>
          <a:bodyPr/>
          <a:lstStyle/>
          <a:p>
            <a:r>
              <a:rPr lang="en-US" dirty="0"/>
              <a:t>Training agenda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208798B-6962-5A28-1432-FAFE1CCBAE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74662" y="1733552"/>
            <a:ext cx="2537023" cy="2531783"/>
          </a:xfrm>
        </p:spPr>
        <p:txBody>
          <a:bodyPr>
            <a:normAutofit/>
          </a:bodyPr>
          <a:lstStyle/>
          <a:p>
            <a:r>
              <a:rPr lang="en-GB" dirty="0"/>
              <a:t>Using edit mode to fix invalid values directly in the data set</a:t>
            </a:r>
            <a:endParaRPr lang="en-LT" dirty="0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5A89BA45-D797-343B-E993-84ECAAAC3723}"/>
              </a:ext>
            </a:extLst>
          </p:cNvPr>
          <p:cNvSpPr txBox="1">
            <a:spLocks/>
          </p:cNvSpPr>
          <p:nvPr/>
        </p:nvSpPr>
        <p:spPr>
          <a:xfrm>
            <a:off x="13293527" y="2494259"/>
            <a:ext cx="2537023" cy="25317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1371669" rtl="0" eaLnBrk="1" latinLnBrk="0" hangingPunct="1">
              <a:lnSpc>
                <a:spcPct val="100000"/>
              </a:lnSpc>
              <a:spcBef>
                <a:spcPts val="1500"/>
              </a:spcBef>
              <a:buClr>
                <a:schemeClr val="accent6"/>
              </a:buClr>
              <a:buFontTx/>
              <a:buNone/>
              <a:defRPr sz="27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35" indent="0" algn="l" defTabSz="137166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6"/>
              </a:buClr>
              <a:buFontTx/>
              <a:buNone/>
              <a:defRPr sz="21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371669" indent="0" algn="l" defTabSz="137166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6"/>
              </a:buClr>
              <a:buFontTx/>
              <a:buNone/>
              <a:defRPr sz="21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057504" indent="0" algn="l" defTabSz="137166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6"/>
              </a:buClr>
              <a:buFontTx/>
              <a:buNone/>
              <a:defRPr sz="21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337" indent="0" algn="l" defTabSz="1371669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6"/>
              </a:buClr>
              <a:buFontTx/>
              <a:buNone/>
              <a:defRPr sz="21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772089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924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757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591" indent="-342917" algn="l" defTabSz="1371669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Using validations to find invalid values in the data set</a:t>
            </a:r>
            <a:endParaRPr lang="en-LT" dirty="0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D815A232-8F41-9EE4-1607-FFA340AC2B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5882" y="6271430"/>
            <a:ext cx="2537023" cy="2531783"/>
          </a:xfrm>
        </p:spPr>
        <p:txBody>
          <a:bodyPr/>
          <a:lstStyle/>
          <a:p>
            <a:r>
              <a:rPr lang="en-GB" dirty="0"/>
              <a:t>Demo of edit mode and validations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4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940A50-7F08-F856-17C0-D6A3606F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Woman using laptop">
            <a:extLst>
              <a:ext uri="{FF2B5EF4-FFF2-40B4-BE49-F238E27FC236}">
                <a16:creationId xmlns:a16="http://schemas.microsoft.com/office/drawing/2014/main" id="{89194D1B-5145-6807-5910-6084574BE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5"/>
          <a:stretch/>
        </p:blipFill>
        <p:spPr>
          <a:xfrm>
            <a:off x="1" y="0"/>
            <a:ext cx="9420506" cy="103116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F87E78-5796-7458-9660-432591C85B1A}"/>
              </a:ext>
            </a:extLst>
          </p:cNvPr>
          <p:cNvSpPr/>
          <p:nvPr/>
        </p:nvSpPr>
        <p:spPr>
          <a:xfrm>
            <a:off x="1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0CBFDB1-0747-E0D4-F457-963D202DB13F}"/>
              </a:ext>
            </a:extLst>
          </p:cNvPr>
          <p:cNvSpPr txBox="1">
            <a:spLocks/>
          </p:cNvSpPr>
          <p:nvPr/>
        </p:nvSpPr>
        <p:spPr>
          <a:xfrm>
            <a:off x="1081150" y="6671199"/>
            <a:ext cx="6677813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</a:rPr>
              <a:t>How to generate meaningful identifiers?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6560A-1D32-1046-5CA6-CA1A8B52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4C7C9F-01F8-149B-BE1D-CDA71DEA6740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EED18BE-FB54-42C7-BC34-4CDF2FC24975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D78F13-E181-5D67-360E-584E7124CBE9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37" name="Graphic 36" descr="Caret Up with solid fill">
                <a:extLst>
                  <a:ext uri="{FF2B5EF4-FFF2-40B4-BE49-F238E27FC236}">
                    <a16:creationId xmlns:a16="http://schemas.microsoft.com/office/drawing/2014/main" id="{B5BB59D5-CF80-A576-DD3C-15E19A792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31385B-D577-58FC-6AE8-F47507B0459F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Rectangle: Rounded Corners 14">
            <a:extLst>
              <a:ext uri="{FF2B5EF4-FFF2-40B4-BE49-F238E27FC236}">
                <a16:creationId xmlns:a16="http://schemas.microsoft.com/office/drawing/2014/main" id="{5001F189-A819-8521-7BD4-FF216ECC0674}"/>
              </a:ext>
            </a:extLst>
          </p:cNvPr>
          <p:cNvSpPr/>
          <p:nvPr/>
        </p:nvSpPr>
        <p:spPr>
          <a:xfrm>
            <a:off x="10439400" y="2917996"/>
            <a:ext cx="6591300" cy="2781162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E4D42-BCF0-DEAD-6526-24B52DA59BDE}"/>
              </a:ext>
            </a:extLst>
          </p:cNvPr>
          <p:cNvSpPr txBox="1"/>
          <p:nvPr/>
        </p:nvSpPr>
        <p:spPr>
          <a:xfrm>
            <a:off x="10778418" y="3334747"/>
            <a:ext cx="59132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Previously, we explored how CluedIn handles empty values in identifier properties—using </a:t>
            </a:r>
            <a:r>
              <a:rPr lang="en-GB" sz="2400" dirty="0">
                <a:highlight>
                  <a:srgbClr val="13F097"/>
                </a:highlight>
              </a:rPr>
              <a:t>hash codes</a:t>
            </a:r>
            <a:r>
              <a:rPr lang="en-GB" sz="2400" dirty="0"/>
              <a:t> for primary identifiers and ignoring them for additional identifiers.</a:t>
            </a:r>
            <a:endParaRPr lang="en-US" sz="2400" dirty="0"/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7ABB4C3A-EFB7-300F-82A9-8CB0AB7ECCD8}"/>
              </a:ext>
            </a:extLst>
          </p:cNvPr>
          <p:cNvSpPr/>
          <p:nvPr/>
        </p:nvSpPr>
        <p:spPr>
          <a:xfrm>
            <a:off x="10439400" y="6115909"/>
            <a:ext cx="6591300" cy="222550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8C7A1-7743-AF88-6983-FCED029BF862}"/>
              </a:ext>
            </a:extLst>
          </p:cNvPr>
          <p:cNvSpPr txBox="1"/>
          <p:nvPr/>
        </p:nvSpPr>
        <p:spPr>
          <a:xfrm>
            <a:off x="10778418" y="6625870"/>
            <a:ext cx="59132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How to </a:t>
            </a:r>
            <a:r>
              <a:rPr lang="en-GB" sz="2400" dirty="0">
                <a:highlight>
                  <a:srgbClr val="13F097"/>
                </a:highlight>
              </a:rPr>
              <a:t>fix invalid values</a:t>
            </a:r>
            <a:r>
              <a:rPr lang="en-GB" sz="2400" dirty="0"/>
              <a:t> in identifier properties to generate more meaningful primary and additional identifiers?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5815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EABD9ED-AC7D-D6B9-500F-3CF9B047A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71"/>
            <a:ext cx="9431185" cy="910506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51D9F7-6C61-284C-7A22-6841DF2913D3}"/>
              </a:ext>
            </a:extLst>
          </p:cNvPr>
          <p:cNvSpPr/>
          <p:nvPr/>
        </p:nvSpPr>
        <p:spPr>
          <a:xfrm>
            <a:off x="0" y="406980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A176-0526-1F32-BF73-C638919D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0D4ECC-C276-D395-A7D3-F745D49693E8}"/>
              </a:ext>
            </a:extLst>
          </p:cNvPr>
          <p:cNvGrpSpPr/>
          <p:nvPr/>
        </p:nvGrpSpPr>
        <p:grpSpPr>
          <a:xfrm>
            <a:off x="8401559" y="9042339"/>
            <a:ext cx="1275441" cy="1244154"/>
            <a:chOff x="5599301" y="6045018"/>
            <a:chExt cx="850294" cy="82943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880D1C-096F-55E7-C971-AAADEF81F16C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ED722-2E1C-6C95-9526-653D36C7E06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3" name="Graphic 12" descr="Caret Up with solid fill">
                <a:extLst>
                  <a:ext uri="{FF2B5EF4-FFF2-40B4-BE49-F238E27FC236}">
                    <a16:creationId xmlns:a16="http://schemas.microsoft.com/office/drawing/2014/main" id="{7FA08C0B-F957-5F7C-899E-42BA8740C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D960864-E44E-5CD3-67D8-CEA8D2BC517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1136E38-EC78-D7A6-911A-0019C68BA618}"/>
              </a:ext>
            </a:extLst>
          </p:cNvPr>
          <p:cNvSpPr txBox="1">
            <a:spLocks/>
          </p:cNvSpPr>
          <p:nvPr/>
        </p:nvSpPr>
        <p:spPr>
          <a:xfrm>
            <a:off x="722376" y="6935977"/>
            <a:ext cx="6828953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</a:rPr>
              <a:t>What is edit mode?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23945E-5494-F8A3-789F-CC3B69BA0E4D}"/>
              </a:ext>
            </a:extLst>
          </p:cNvPr>
          <p:cNvSpPr txBox="1"/>
          <p:nvPr/>
        </p:nvSpPr>
        <p:spPr>
          <a:xfrm>
            <a:off x="11454579" y="3763953"/>
            <a:ext cx="5407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Edit mode allows you to perform operations and validations on source records to identify and </a:t>
            </a:r>
            <a:r>
              <a:rPr lang="en-GB" b="1" dirty="0"/>
              <a:t>fix issues before processing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2FE57-E75C-DBA2-5C05-AFD42CBF546F}"/>
              </a:ext>
            </a:extLst>
          </p:cNvPr>
          <p:cNvSpPr txBox="1"/>
          <p:nvPr/>
        </p:nvSpPr>
        <p:spPr>
          <a:xfrm>
            <a:off x="11454579" y="6518352"/>
            <a:ext cx="53094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you switch to edit mode, CluedIn creates a clone of the original data set, so you can </a:t>
            </a:r>
            <a:r>
              <a:rPr lang="en-GB" b="1" dirty="0"/>
              <a:t>revert to it at any time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57DAD9-C17A-DD4B-1781-162E0FB9DC29}"/>
              </a:ext>
            </a:extLst>
          </p:cNvPr>
          <p:cNvSpPr/>
          <p:nvPr/>
        </p:nvSpPr>
        <p:spPr>
          <a:xfrm>
            <a:off x="11110452" y="3790235"/>
            <a:ext cx="98322" cy="175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9C0C55-5E68-C3AD-5FFF-CD2478F4333C}"/>
              </a:ext>
            </a:extLst>
          </p:cNvPr>
          <p:cNvSpPr/>
          <p:nvPr/>
        </p:nvSpPr>
        <p:spPr>
          <a:xfrm>
            <a:off x="11110452" y="6520478"/>
            <a:ext cx="98322" cy="17543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544340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800" b="1" dirty="0"/>
              <a:t>What is the purpose of validations?</a:t>
            </a:r>
            <a:endParaRPr lang="en-US" sz="4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DD976DE-0CBA-6B60-B1C4-1AFF0FC85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0751" y="1617394"/>
            <a:ext cx="8270497" cy="73586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976C62-71A5-1D94-D32E-C8A414E708B1}"/>
              </a:ext>
            </a:extLst>
          </p:cNvPr>
          <p:cNvSpPr txBox="1"/>
          <p:nvPr/>
        </p:nvSpPr>
        <p:spPr>
          <a:xfrm>
            <a:off x="1007366" y="4704544"/>
            <a:ext cx="657238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1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When your data set is in edit mode, you can use validations to check source records for errors, inconsistencies, and missing values.</a:t>
            </a:r>
            <a:endParaRPr lang="en-LT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D733EF6-28DD-DA24-2D03-DE95F11BB0F1}"/>
              </a:ext>
            </a:extLst>
          </p:cNvPr>
          <p:cNvSpPr/>
          <p:nvPr/>
        </p:nvSpPr>
        <p:spPr>
          <a:xfrm>
            <a:off x="798434" y="5174184"/>
            <a:ext cx="122548" cy="1225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1AE8639-EAA1-D01B-CDFB-E88140379635}"/>
              </a:ext>
            </a:extLst>
          </p:cNvPr>
          <p:cNvSpPr/>
          <p:nvPr/>
        </p:nvSpPr>
        <p:spPr>
          <a:xfrm>
            <a:off x="796283" y="6936162"/>
            <a:ext cx="122548" cy="1225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F2026D-F358-45F8-C85D-1D876F7256D2}"/>
              </a:ext>
            </a:extLst>
          </p:cNvPr>
          <p:cNvSpPr txBox="1"/>
          <p:nvPr/>
        </p:nvSpPr>
        <p:spPr>
          <a:xfrm>
            <a:off x="1007366" y="6466521"/>
            <a:ext cx="657238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1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Validations help you quickly </a:t>
            </a:r>
            <a:r>
              <a:rPr lang="en-GB" sz="2100" i="0" dirty="0">
                <a:effectLst/>
                <a:highlight>
                  <a:srgbClr val="13F097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identify invalid values</a:t>
            </a:r>
            <a:r>
              <a:rPr lang="en-GB" sz="21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so you can fix them and improve the overall quality of your data before processing.</a:t>
            </a:r>
            <a:endParaRPr lang="en-LT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Using edit mode and validations to fix invalid values in identifier properties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304FA82A-78D9-F247-A554-C3FAF019014A}"/>
              </a:ext>
            </a:extLst>
          </p:cNvPr>
          <p:cNvSpPr/>
          <p:nvPr/>
        </p:nvSpPr>
        <p:spPr>
          <a:xfrm>
            <a:off x="6281531" y="7432097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Switch the data set to edit mode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Add validations and find invalid values in the data set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Fix invalid values directly in the data set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5509571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 dirty="0"/>
              <a:t>You now understand how to use edit mode and validations to fix invalid values directly in the data set before processing. </a:t>
            </a:r>
            <a:endParaRPr lang="en-US" sz="24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A96BE5A-2369-DA98-6C28-BAD57A58F2FF}"/>
              </a:ext>
            </a:extLst>
          </p:cNvPr>
          <p:cNvSpPr txBox="1">
            <a:spLocks/>
          </p:cNvSpPr>
          <p:nvPr/>
        </p:nvSpPr>
        <p:spPr>
          <a:xfrm>
            <a:off x="6576044" y="7575019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Important:</a:t>
            </a: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You do not need to replicate this process yourself, as the training files from the previous sessions are not suitable. This demonstration is intended to illustrate the concept.</a:t>
            </a:r>
            <a:endParaRPr lang="en-US" sz="2400" dirty="0">
              <a:cs typeface="Arial" panose="020B0604020202020204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9C941-6ECA-AFF7-F042-DAE1503E990D}"/>
              </a:ext>
            </a:extLst>
          </p:cNvPr>
          <p:cNvGrpSpPr/>
          <p:nvPr/>
        </p:nvGrpSpPr>
        <p:grpSpPr>
          <a:xfrm>
            <a:off x="15400677" y="8476889"/>
            <a:ext cx="834891" cy="814412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F45B92-7594-EE7D-F0C1-A5EB93ECC8C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B21768-0585-2F9E-D2A0-C9B767FE3932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25" name="Graphic 24" descr="Caret Up with solid fill">
                <a:extLst>
                  <a:ext uri="{FF2B5EF4-FFF2-40B4-BE49-F238E27FC236}">
                    <a16:creationId xmlns:a16="http://schemas.microsoft.com/office/drawing/2014/main" id="{4E8FDAFD-C1DE-50CF-2112-82017E69C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D9A70D-23A8-7FF6-CF30-033AC9CEF40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04955" cy="88171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441827"/>
            <a:ext cx="6398613" cy="1464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edit mode and validations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9662" y="6062528"/>
            <a:ext cx="6761178" cy="1166441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US" sz="3000" dirty="0"/>
              <a:t>Tagging golden records that contain invalid values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832D56-4360-43C7-9FF2-B742F501B18F}">
  <ds:schemaRefs>
    <ds:schemaRef ds:uri="http://purl.org/dc/terms/"/>
    <ds:schemaRef ds:uri="http://purl.org/dc/dcmitype/"/>
    <ds:schemaRef ds:uri="2132f155-a075-45b1-b535-0b465d57d705"/>
    <ds:schemaRef ds:uri="a34941db-1617-495b-b0ef-3e2b3c180289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2137</TotalTime>
  <Words>346</Words>
  <Application>Microsoft Office PowerPoint</Application>
  <PresentationFormat>Custom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Open Sans bold</vt:lpstr>
      <vt:lpstr>CluedIn-Training-Template</vt:lpstr>
      <vt:lpstr>PowerPoint Presentation</vt:lpstr>
      <vt:lpstr>PowerPoint Presentation</vt:lpstr>
      <vt:lpstr>PowerPoint Presentation</vt:lpstr>
      <vt:lpstr>PowerPoint Presentation</vt:lpstr>
      <vt:lpstr>What is the purpose of validations?</vt:lpstr>
      <vt:lpstr>PowerPoint Presentation</vt:lpstr>
      <vt:lpstr>Demo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Solomiia Snihur</cp:lastModifiedBy>
  <cp:revision>36</cp:revision>
  <dcterms:created xsi:type="dcterms:W3CDTF">2022-06-22T13:00:19Z</dcterms:created>
  <dcterms:modified xsi:type="dcterms:W3CDTF">2025-06-04T16:03:57Z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